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569C1C96-51CE-464A-9169-F6843375B783}"/>
    <pc:docChg chg="modSld">
      <pc:chgData name="Fluitsma, D.W.P.M. (Daniel)" userId="aab17d33-b89b-4526-b7c1-165dab8f619f" providerId="ADAL" clId="{569C1C96-51CE-464A-9169-F6843375B783}" dt="2023-06-19T11:19:44" v="0" actId="20577"/>
      <pc:docMkLst>
        <pc:docMk/>
      </pc:docMkLst>
      <pc:sldChg chg="modSp mod">
        <pc:chgData name="Fluitsma, D.W.P.M. (Daniel)" userId="aab17d33-b89b-4526-b7c1-165dab8f619f" providerId="ADAL" clId="{569C1C96-51CE-464A-9169-F6843375B783}" dt="2023-06-19T11:19:44" v="0" actId="20577"/>
        <pc:sldMkLst>
          <pc:docMk/>
          <pc:sldMk cId="2196040297" sldId="269"/>
        </pc:sldMkLst>
        <pc:spChg chg="mod">
          <ac:chgData name="Fluitsma, D.W.P.M. (Daniel)" userId="aab17d33-b89b-4526-b7c1-165dab8f619f" providerId="ADAL" clId="{569C1C96-51CE-464A-9169-F6843375B783}" dt="2023-06-19T11:19:44" v="0" actId="20577"/>
          <ac:spMkLst>
            <pc:docMk/>
            <pc:sldMk cId="2196040297" sldId="269"/>
            <ac:spMk id="3" creationId="{6F3DECF9-786E-75EB-D1A7-5ED2BF68D07F}"/>
          </ac:spMkLst>
        </pc:spChg>
      </pc:sldChg>
    </pc:docChg>
  </pc:docChgLst>
  <pc:docChgLst>
    <pc:chgData name="Fluitsma, D.W.P.M. (Daniel)" userId="aab17d33-b89b-4526-b7c1-165dab8f619f" providerId="ADAL" clId="{7C99A3C4-96E5-4A6B-97AB-69B6DA838B58}"/>
    <pc:docChg chg="custSel addSld delSld modSld">
      <pc:chgData name="Fluitsma, D.W.P.M. (Daniel)" userId="aab17d33-b89b-4526-b7c1-165dab8f619f" providerId="ADAL" clId="{7C99A3C4-96E5-4A6B-97AB-69B6DA838B58}" dt="2023-05-17T08:31:54.014" v="6941" actId="20577"/>
      <pc:docMkLst>
        <pc:docMk/>
      </pc:docMkLst>
      <pc:sldChg chg="addSp delSp modSp del mod chgLayout">
        <pc:chgData name="Fluitsma, D.W.P.M. (Daniel)" userId="aab17d33-b89b-4526-b7c1-165dab8f619f" providerId="ADAL" clId="{7C99A3C4-96E5-4A6B-97AB-69B6DA838B58}" dt="2023-05-15T11:17:37.280" v="1101" actId="2696"/>
        <pc:sldMkLst>
          <pc:docMk/>
          <pc:sldMk cId="1873271596" sldId="257"/>
        </pc:sldMkLst>
        <pc:spChg chg="add mod ord">
          <ac:chgData name="Fluitsma, D.W.P.M. (Daniel)" userId="aab17d33-b89b-4526-b7c1-165dab8f619f" providerId="ADAL" clId="{7C99A3C4-96E5-4A6B-97AB-69B6DA838B58}" dt="2023-05-15T11:17:32.670" v="1100" actId="700"/>
          <ac:spMkLst>
            <pc:docMk/>
            <pc:sldMk cId="1873271596" sldId="257"/>
            <ac:spMk id="2" creationId="{0582D003-6E55-C88A-5B3F-F529258553B6}"/>
          </ac:spMkLst>
        </pc:spChg>
        <pc:spChg chg="mod ord">
          <ac:chgData name="Fluitsma, D.W.P.M. (Daniel)" userId="aab17d33-b89b-4526-b7c1-165dab8f619f" providerId="ADAL" clId="{7C99A3C4-96E5-4A6B-97AB-69B6DA838B58}" dt="2023-05-15T11:17:32.670" v="1100" actId="700"/>
          <ac:spMkLst>
            <pc:docMk/>
            <pc:sldMk cId="1873271596" sldId="257"/>
            <ac:spMk id="3" creationId="{12DBA219-E79D-037C-EDF8-D4D8D4C5FC1C}"/>
          </ac:spMkLst>
        </pc:spChg>
        <pc:spChg chg="del">
          <ac:chgData name="Fluitsma, D.W.P.M. (Daniel)" userId="aab17d33-b89b-4526-b7c1-165dab8f619f" providerId="ADAL" clId="{7C99A3C4-96E5-4A6B-97AB-69B6DA838B58}" dt="2023-05-15T11:17:32.670" v="1100" actId="700"/>
          <ac:spMkLst>
            <pc:docMk/>
            <pc:sldMk cId="1873271596" sldId="257"/>
            <ac:spMk id="4" creationId="{5B0D4742-6D53-4D99-8A29-DD281767E0EA}"/>
          </ac:spMkLst>
        </pc:spChg>
      </pc:sldChg>
      <pc:sldChg chg="modSp mod">
        <pc:chgData name="Fluitsma, D.W.P.M. (Daniel)" userId="aab17d33-b89b-4526-b7c1-165dab8f619f" providerId="ADAL" clId="{7C99A3C4-96E5-4A6B-97AB-69B6DA838B58}" dt="2023-05-15T11:13:37.819" v="435" actId="27636"/>
        <pc:sldMkLst>
          <pc:docMk/>
          <pc:sldMk cId="1636107072" sldId="258"/>
        </pc:sldMkLst>
        <pc:spChg chg="mod">
          <ac:chgData name="Fluitsma, D.W.P.M. (Daniel)" userId="aab17d33-b89b-4526-b7c1-165dab8f619f" providerId="ADAL" clId="{7C99A3C4-96E5-4A6B-97AB-69B6DA838B58}" dt="2023-05-15T11:13:37.819" v="435" actId="27636"/>
          <ac:spMkLst>
            <pc:docMk/>
            <pc:sldMk cId="1636107072" sldId="258"/>
            <ac:spMk id="3" creationId="{DCEDD618-54B9-45FA-108A-DA0CA22D62B4}"/>
          </ac:spMkLst>
        </pc:spChg>
      </pc:sldChg>
      <pc:sldChg chg="modSp mod">
        <pc:chgData name="Fluitsma, D.W.P.M. (Daniel)" userId="aab17d33-b89b-4526-b7c1-165dab8f619f" providerId="ADAL" clId="{7C99A3C4-96E5-4A6B-97AB-69B6DA838B58}" dt="2023-05-15T11:17:26.866" v="1099" actId="20577"/>
        <pc:sldMkLst>
          <pc:docMk/>
          <pc:sldMk cId="940611387" sldId="259"/>
        </pc:sldMkLst>
        <pc:spChg chg="mod">
          <ac:chgData name="Fluitsma, D.W.P.M. (Daniel)" userId="aab17d33-b89b-4526-b7c1-165dab8f619f" providerId="ADAL" clId="{7C99A3C4-96E5-4A6B-97AB-69B6DA838B58}" dt="2023-05-15T11:13:47.651" v="457" actId="20577"/>
          <ac:spMkLst>
            <pc:docMk/>
            <pc:sldMk cId="940611387" sldId="259"/>
            <ac:spMk id="2" creationId="{4437D204-DC24-7C21-F7B9-B756ACF4FD30}"/>
          </ac:spMkLst>
        </pc:spChg>
        <pc:spChg chg="mod">
          <ac:chgData name="Fluitsma, D.W.P.M. (Daniel)" userId="aab17d33-b89b-4526-b7c1-165dab8f619f" providerId="ADAL" clId="{7C99A3C4-96E5-4A6B-97AB-69B6DA838B58}" dt="2023-05-15T11:17:26.866" v="1099" actId="20577"/>
          <ac:spMkLst>
            <pc:docMk/>
            <pc:sldMk cId="940611387" sldId="259"/>
            <ac:spMk id="3" creationId="{5C7B19FD-65CE-33B2-DAB8-46A1566E8DBB}"/>
          </ac:spMkLst>
        </pc:spChg>
      </pc:sldChg>
      <pc:sldChg chg="modSp mod">
        <pc:chgData name="Fluitsma, D.W.P.M. (Daniel)" userId="aab17d33-b89b-4526-b7c1-165dab8f619f" providerId="ADAL" clId="{7C99A3C4-96E5-4A6B-97AB-69B6DA838B58}" dt="2023-05-15T11:23:30.748" v="1866" actId="255"/>
        <pc:sldMkLst>
          <pc:docMk/>
          <pc:sldMk cId="412187816" sldId="260"/>
        </pc:sldMkLst>
        <pc:spChg chg="mod">
          <ac:chgData name="Fluitsma, D.W.P.M. (Daniel)" userId="aab17d33-b89b-4526-b7c1-165dab8f619f" providerId="ADAL" clId="{7C99A3C4-96E5-4A6B-97AB-69B6DA838B58}" dt="2023-05-15T11:17:45.430" v="1121" actId="20577"/>
          <ac:spMkLst>
            <pc:docMk/>
            <pc:sldMk cId="412187816" sldId="260"/>
            <ac:spMk id="2" creationId="{060F9C81-C1FB-D902-5CA4-BAA959818B89}"/>
          </ac:spMkLst>
        </pc:spChg>
        <pc:spChg chg="mod">
          <ac:chgData name="Fluitsma, D.W.P.M. (Daniel)" userId="aab17d33-b89b-4526-b7c1-165dab8f619f" providerId="ADAL" clId="{7C99A3C4-96E5-4A6B-97AB-69B6DA838B58}" dt="2023-05-15T11:23:30.748" v="1866" actId="255"/>
          <ac:spMkLst>
            <pc:docMk/>
            <pc:sldMk cId="412187816" sldId="260"/>
            <ac:spMk id="3" creationId="{DB410943-3FB3-791E-48F4-CB029BAACD6B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07:58.492" v="6938" actId="20577"/>
        <pc:sldMkLst>
          <pc:docMk/>
          <pc:sldMk cId="3206859709" sldId="261"/>
        </pc:sldMkLst>
        <pc:spChg chg="mod">
          <ac:chgData name="Fluitsma, D.W.P.M. (Daniel)" userId="aab17d33-b89b-4526-b7c1-165dab8f619f" providerId="ADAL" clId="{7C99A3C4-96E5-4A6B-97AB-69B6DA838B58}" dt="2023-05-15T11:23:42.018" v="1909" actId="20577"/>
          <ac:spMkLst>
            <pc:docMk/>
            <pc:sldMk cId="3206859709" sldId="261"/>
            <ac:spMk id="2" creationId="{ED3A5200-7338-2F30-078C-098B676D524F}"/>
          </ac:spMkLst>
        </pc:spChg>
        <pc:spChg chg="mod">
          <ac:chgData name="Fluitsma, D.W.P.M. (Daniel)" userId="aab17d33-b89b-4526-b7c1-165dab8f619f" providerId="ADAL" clId="{7C99A3C4-96E5-4A6B-97AB-69B6DA838B58}" dt="2023-05-17T08:07:58.492" v="6938" actId="20577"/>
          <ac:spMkLst>
            <pc:docMk/>
            <pc:sldMk cId="3206859709" sldId="261"/>
            <ac:spMk id="3" creationId="{2D5D6694-F445-0808-BD46-C936573E70F4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08:26.157" v="6940" actId="27636"/>
        <pc:sldMkLst>
          <pc:docMk/>
          <pc:sldMk cId="1828504855" sldId="262"/>
        </pc:sldMkLst>
        <pc:spChg chg="mod">
          <ac:chgData name="Fluitsma, D.W.P.M. (Daniel)" userId="aab17d33-b89b-4526-b7c1-165dab8f619f" providerId="ADAL" clId="{7C99A3C4-96E5-4A6B-97AB-69B6DA838B58}" dt="2023-05-15T11:28:04.835" v="2688" actId="20577"/>
          <ac:spMkLst>
            <pc:docMk/>
            <pc:sldMk cId="1828504855" sldId="262"/>
            <ac:spMk id="2" creationId="{21699C56-D1EE-58B3-3A12-A65A6A1DA752}"/>
          </ac:spMkLst>
        </pc:spChg>
        <pc:spChg chg="mod">
          <ac:chgData name="Fluitsma, D.W.P.M. (Daniel)" userId="aab17d33-b89b-4526-b7c1-165dab8f619f" providerId="ADAL" clId="{7C99A3C4-96E5-4A6B-97AB-69B6DA838B58}" dt="2023-05-17T08:08:26.157" v="6940" actId="27636"/>
          <ac:spMkLst>
            <pc:docMk/>
            <pc:sldMk cId="1828504855" sldId="262"/>
            <ac:spMk id="3" creationId="{013FAD2A-3908-361D-5797-75E9E7ADE011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5T11:35:49.367" v="3966" actId="113"/>
        <pc:sldMkLst>
          <pc:docMk/>
          <pc:sldMk cId="780313401" sldId="263"/>
        </pc:sldMkLst>
        <pc:spChg chg="mod">
          <ac:chgData name="Fluitsma, D.W.P.M. (Daniel)" userId="aab17d33-b89b-4526-b7c1-165dab8f619f" providerId="ADAL" clId="{7C99A3C4-96E5-4A6B-97AB-69B6DA838B58}" dt="2023-05-15T11:33:11.587" v="3498" actId="20577"/>
          <ac:spMkLst>
            <pc:docMk/>
            <pc:sldMk cId="780313401" sldId="263"/>
            <ac:spMk id="2" creationId="{95162B39-46C3-1A90-6FAA-C4827163C703}"/>
          </ac:spMkLst>
        </pc:spChg>
        <pc:spChg chg="mod">
          <ac:chgData name="Fluitsma, D.W.P.M. (Daniel)" userId="aab17d33-b89b-4526-b7c1-165dab8f619f" providerId="ADAL" clId="{7C99A3C4-96E5-4A6B-97AB-69B6DA838B58}" dt="2023-05-15T11:35:49.367" v="3966" actId="113"/>
          <ac:spMkLst>
            <pc:docMk/>
            <pc:sldMk cId="780313401" sldId="263"/>
            <ac:spMk id="3" creationId="{08F20A75-1D83-E4F9-5DC7-BC9973952298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5T11:38:50.047" v="4517" actId="20577"/>
        <pc:sldMkLst>
          <pc:docMk/>
          <pc:sldMk cId="3237582302" sldId="264"/>
        </pc:sldMkLst>
        <pc:spChg chg="mod">
          <ac:chgData name="Fluitsma, D.W.P.M. (Daniel)" userId="aab17d33-b89b-4526-b7c1-165dab8f619f" providerId="ADAL" clId="{7C99A3C4-96E5-4A6B-97AB-69B6DA838B58}" dt="2023-05-15T11:36:28.398" v="4022" actId="20577"/>
          <ac:spMkLst>
            <pc:docMk/>
            <pc:sldMk cId="3237582302" sldId="264"/>
            <ac:spMk id="2" creationId="{F2C2A97B-69ED-EC3C-2376-F946DA948F68}"/>
          </ac:spMkLst>
        </pc:spChg>
        <pc:spChg chg="mod">
          <ac:chgData name="Fluitsma, D.W.P.M. (Daniel)" userId="aab17d33-b89b-4526-b7c1-165dab8f619f" providerId="ADAL" clId="{7C99A3C4-96E5-4A6B-97AB-69B6DA838B58}" dt="2023-05-15T11:38:50.047" v="4517" actId="20577"/>
          <ac:spMkLst>
            <pc:docMk/>
            <pc:sldMk cId="3237582302" sldId="264"/>
            <ac:spMk id="3" creationId="{4B59C5F1-1917-521B-DE92-5E87528AD281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5T11:39:48.317" v="4747" actId="20577"/>
        <pc:sldMkLst>
          <pc:docMk/>
          <pc:sldMk cId="187839421" sldId="265"/>
        </pc:sldMkLst>
        <pc:spChg chg="mod">
          <ac:chgData name="Fluitsma, D.W.P.M. (Daniel)" userId="aab17d33-b89b-4526-b7c1-165dab8f619f" providerId="ADAL" clId="{7C99A3C4-96E5-4A6B-97AB-69B6DA838B58}" dt="2023-05-15T11:38:55.970" v="4534" actId="20577"/>
          <ac:spMkLst>
            <pc:docMk/>
            <pc:sldMk cId="187839421" sldId="265"/>
            <ac:spMk id="2" creationId="{5501A1B0-EE17-BE3D-D4AF-0E64AD07CD90}"/>
          </ac:spMkLst>
        </pc:spChg>
        <pc:spChg chg="mod">
          <ac:chgData name="Fluitsma, D.W.P.M. (Daniel)" userId="aab17d33-b89b-4526-b7c1-165dab8f619f" providerId="ADAL" clId="{7C99A3C4-96E5-4A6B-97AB-69B6DA838B58}" dt="2023-05-15T11:39:48.317" v="4747" actId="20577"/>
          <ac:spMkLst>
            <pc:docMk/>
            <pc:sldMk cId="187839421" sldId="265"/>
            <ac:spMk id="3" creationId="{2A8BD6A5-8A0D-BD99-F5F7-CAC2B811052C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02:16.983" v="6012" actId="20577"/>
        <pc:sldMkLst>
          <pc:docMk/>
          <pc:sldMk cId="3743621553" sldId="266"/>
        </pc:sldMkLst>
        <pc:spChg chg="mod">
          <ac:chgData name="Fluitsma, D.W.P.M. (Daniel)" userId="aab17d33-b89b-4526-b7c1-165dab8f619f" providerId="ADAL" clId="{7C99A3C4-96E5-4A6B-97AB-69B6DA838B58}" dt="2023-05-15T11:40:36.507" v="4871" actId="20577"/>
          <ac:spMkLst>
            <pc:docMk/>
            <pc:sldMk cId="3743621553" sldId="266"/>
            <ac:spMk id="2" creationId="{486B1285-E06B-B72B-87C5-3F0C876DBF18}"/>
          </ac:spMkLst>
        </pc:spChg>
        <pc:spChg chg="mod">
          <ac:chgData name="Fluitsma, D.W.P.M. (Daniel)" userId="aab17d33-b89b-4526-b7c1-165dab8f619f" providerId="ADAL" clId="{7C99A3C4-96E5-4A6B-97AB-69B6DA838B58}" dt="2023-05-17T08:02:16.983" v="6012" actId="20577"/>
          <ac:spMkLst>
            <pc:docMk/>
            <pc:sldMk cId="3743621553" sldId="266"/>
            <ac:spMk id="3" creationId="{41CC28F0-0390-02A8-162A-5AFF6D608FA2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01:40.252" v="5903" actId="255"/>
        <pc:sldMkLst>
          <pc:docMk/>
          <pc:sldMk cId="181444258" sldId="267"/>
        </pc:sldMkLst>
        <pc:spChg chg="mod">
          <ac:chgData name="Fluitsma, D.W.P.M. (Daniel)" userId="aab17d33-b89b-4526-b7c1-165dab8f619f" providerId="ADAL" clId="{7C99A3C4-96E5-4A6B-97AB-69B6DA838B58}" dt="2023-05-15T11:40:46.237" v="4896" actId="20577"/>
          <ac:spMkLst>
            <pc:docMk/>
            <pc:sldMk cId="181444258" sldId="267"/>
            <ac:spMk id="2" creationId="{3E6FBAA6-8F76-A254-BFA3-F1FD32EFFFB4}"/>
          </ac:spMkLst>
        </pc:spChg>
        <pc:spChg chg="mod">
          <ac:chgData name="Fluitsma, D.W.P.M. (Daniel)" userId="aab17d33-b89b-4526-b7c1-165dab8f619f" providerId="ADAL" clId="{7C99A3C4-96E5-4A6B-97AB-69B6DA838B58}" dt="2023-05-17T08:01:40.252" v="5903" actId="255"/>
          <ac:spMkLst>
            <pc:docMk/>
            <pc:sldMk cId="181444258" sldId="267"/>
            <ac:spMk id="3" creationId="{E631559F-F23B-7A3D-2988-2897BD563A21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31:54.014" v="6941" actId="20577"/>
        <pc:sldMkLst>
          <pc:docMk/>
          <pc:sldMk cId="382286833" sldId="268"/>
        </pc:sldMkLst>
        <pc:spChg chg="mod">
          <ac:chgData name="Fluitsma, D.W.P.M. (Daniel)" userId="aab17d33-b89b-4526-b7c1-165dab8f619f" providerId="ADAL" clId="{7C99A3C4-96E5-4A6B-97AB-69B6DA838B58}" dt="2023-05-15T11:40:54.777" v="4921" actId="20577"/>
          <ac:spMkLst>
            <pc:docMk/>
            <pc:sldMk cId="382286833" sldId="268"/>
            <ac:spMk id="2" creationId="{AEB0CF02-A68C-0F75-8EC3-648CE6276F01}"/>
          </ac:spMkLst>
        </pc:spChg>
        <pc:spChg chg="mod">
          <ac:chgData name="Fluitsma, D.W.P.M. (Daniel)" userId="aab17d33-b89b-4526-b7c1-165dab8f619f" providerId="ADAL" clId="{7C99A3C4-96E5-4A6B-97AB-69B6DA838B58}" dt="2023-05-17T08:31:54.014" v="6941" actId="20577"/>
          <ac:spMkLst>
            <pc:docMk/>
            <pc:sldMk cId="382286833" sldId="268"/>
            <ac:spMk id="3" creationId="{852E6F49-6544-3548-39BA-13CD1912A02C}"/>
          </ac:spMkLst>
        </pc:spChg>
      </pc:sldChg>
      <pc:sldChg chg="modSp new mod">
        <pc:chgData name="Fluitsma, D.W.P.M. (Daniel)" userId="aab17d33-b89b-4526-b7c1-165dab8f619f" providerId="ADAL" clId="{7C99A3C4-96E5-4A6B-97AB-69B6DA838B58}" dt="2023-05-17T08:06:26.542" v="6765" actId="20577"/>
        <pc:sldMkLst>
          <pc:docMk/>
          <pc:sldMk cId="2196040297" sldId="269"/>
        </pc:sldMkLst>
        <pc:spChg chg="mod">
          <ac:chgData name="Fluitsma, D.W.P.M. (Daniel)" userId="aab17d33-b89b-4526-b7c1-165dab8f619f" providerId="ADAL" clId="{7C99A3C4-96E5-4A6B-97AB-69B6DA838B58}" dt="2023-05-15T11:40:28.640" v="4848" actId="20577"/>
          <ac:spMkLst>
            <pc:docMk/>
            <pc:sldMk cId="2196040297" sldId="269"/>
            <ac:spMk id="2" creationId="{59F34E47-507E-C9DF-C244-4419C98EEC9D}"/>
          </ac:spMkLst>
        </pc:spChg>
        <pc:spChg chg="mod">
          <ac:chgData name="Fluitsma, D.W.P.M. (Daniel)" userId="aab17d33-b89b-4526-b7c1-165dab8f619f" providerId="ADAL" clId="{7C99A3C4-96E5-4A6B-97AB-69B6DA838B58}" dt="2023-05-17T08:06:26.542" v="6765" actId="20577"/>
          <ac:spMkLst>
            <pc:docMk/>
            <pc:sldMk cId="2196040297" sldId="269"/>
            <ac:spMk id="3" creationId="{6F3DECF9-786E-75EB-D1A7-5ED2BF68D07F}"/>
          </ac:spMkLst>
        </pc:spChg>
      </pc:sldChg>
      <pc:sldChg chg="new del">
        <pc:chgData name="Fluitsma, D.W.P.M. (Daniel)" userId="aab17d33-b89b-4526-b7c1-165dab8f619f" providerId="ADAL" clId="{7C99A3C4-96E5-4A6B-97AB-69B6DA838B58}" dt="2023-05-15T11:41:23.604" v="4922" actId="2696"/>
        <pc:sldMkLst>
          <pc:docMk/>
          <pc:sldMk cId="3079659154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A577C-AC76-D0CB-6CB8-D3DACBDE7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2B6026-37B8-4897-DADA-4E78BDCA6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60B2B2-4BA7-9ADF-31D2-AABCE642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B2EEEB-712C-B1B5-2D30-8048436A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99DA50-78CF-DA95-DE0C-5123AA8F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42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B3BCC-85DF-2D35-1528-2371685D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D27049-37AA-F652-FF7A-73F9503A9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8931D5-2160-1AE1-9A8E-374D8282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3656F2-96F7-A567-DACD-68F3F184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941A42-A0B6-CD78-685E-065CD616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15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B6C2D28-8AEB-E655-C8FA-C371B56C9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3A292E-F38D-DA15-ED90-513413FF6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BBFD1A-F598-25B9-87C5-15875193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D5F9FC-9062-81EA-110F-D15AB74E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A7E99C-2CBD-8CA3-4490-08C67DED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61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1714F-65FE-965D-7739-5D2DC78F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673FC6-DA1E-9F38-F487-2C30ED73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3E5042-D2D5-D8B3-0BD1-A04FF4CD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54B9BC-4C51-A0AF-E573-EF6D5FD2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E5A2DB-41F3-671C-9313-CB9C3B7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01203-1F90-0F92-09E4-5A14B6E0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674576-3FCB-1511-F017-698D312A9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F4DABB-5FE5-0207-F7E4-07E32FD2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76B7F5-D622-F669-B8E5-A5C30C34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CFEF64-A109-FBB3-3AE1-547BE2D2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14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16B5A-4738-A452-6E0D-6DFECDCE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635381-FEA3-14DF-24FB-08F26528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D97793-103B-E5F1-CF94-41F5E290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AD3114-488F-0FA6-C7B0-4A0B53B48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EB7FFB-BB08-4DCD-9B82-F45C53C9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3ED7DC-6543-9AF6-5EB0-EB8F34A5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07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4615A-A603-9875-26D7-2DE4DEA7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D957FE-1957-E791-69B4-57F3B63E5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2CC052-4182-B24C-0AC1-70B259058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755BD6-A6D3-585C-BBDF-66553F937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729A73-BD14-1481-16E6-8A1260EED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5FE79BC-44FF-6F66-23CD-A27A9C5D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821C31-9540-98C5-A216-355DD81D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C06EA79-7E76-1CE3-A4FC-A86B9EB2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244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426B1-0F4E-5D9E-B699-3848EF4A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09477E6-461E-E6AC-10D6-B73B0FE5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B8E41E-987C-732A-0252-AA09D1F5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E42934-9F59-054F-F51E-56B9DFDA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17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394239E-782E-5E0B-4609-323AE866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84137CD-D7C6-C274-F637-281E53A9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146AE64-5620-007F-3120-78C3E89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0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4E38B-A579-9243-E5CE-12AC0830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ED08B8-A52A-90A5-9807-9B07C24B7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5742D6-EEDD-BA30-6BC4-6C334F6BA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62D70B-4C02-B34D-576E-C6B825D8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5FC036-6216-0667-4F41-3ABF4769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5AECAA-40C1-077D-E655-7B1D96BD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71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D2188-2EFB-DC89-0617-1916590A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0AB8CC0-89DC-F81C-6F0E-BD9F3D905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9B853D-DF5B-991F-3249-792F31CC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004FDA-7EA7-9B73-4790-F9F61D69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EBC667-696D-ACFE-6ED6-2006A0AB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444C22-8D26-CC4F-3950-8E885EAA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49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D56D94-CDA8-7724-5220-DE510A1C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411770-5D31-790C-63E0-07FD214E7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02FE7A-CD37-1C93-4402-DD178789B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2B7A-3C8C-4E00-ACA7-7ABC904DFFCE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A0E5DF-36DC-4082-B495-89600551D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B61DCD-46D7-8C82-8568-642886D49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7867-263B-442B-9071-9B15FCBB5C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01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D48E7A4-C601-99B9-7870-0866470C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5.2: </a:t>
            </a:r>
            <a:br>
              <a:rPr lang="en-US" dirty="0"/>
            </a:br>
            <a:r>
              <a:rPr lang="en-US" dirty="0" err="1"/>
              <a:t>Ontwikkeling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8B01AE6-1B42-D5CA-248E-BA4435673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 de </a:t>
            </a:r>
            <a:r>
              <a:rPr lang="en-US" dirty="0" err="1"/>
              <a:t>vragen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ontwikkeld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factoren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ontwikkeling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551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B1285-E06B-B72B-87C5-3F0C876D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Liberalen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CC28F0-0390-02A8-162A-5AFF6D608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2166" cy="435133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US" sz="2400" dirty="0" err="1"/>
              <a:t>Liberalen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sociaal</a:t>
            </a:r>
            <a:r>
              <a:rPr lang="en-US" sz="2400" dirty="0"/>
              <a:t> </a:t>
            </a:r>
            <a:r>
              <a:rPr lang="en-US" sz="2400" dirty="0" err="1"/>
              <a:t>vangnet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die </a:t>
            </a:r>
            <a:r>
              <a:rPr lang="en-US" sz="2400" dirty="0" err="1"/>
              <a:t>echt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werken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Uitkeringen</a:t>
            </a:r>
            <a:r>
              <a:rPr lang="en-US" sz="2400" dirty="0"/>
              <a:t> </a:t>
            </a:r>
            <a:r>
              <a:rPr lang="en-US" sz="2400" dirty="0" err="1"/>
              <a:t>moeten</a:t>
            </a:r>
            <a:r>
              <a:rPr lang="en-US" sz="2400" dirty="0"/>
              <a:t> de </a:t>
            </a:r>
            <a:r>
              <a:rPr lang="en-US" sz="2400" dirty="0" err="1"/>
              <a:t>prikkel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wegnemen</a:t>
            </a:r>
            <a:r>
              <a:rPr lang="en-US" sz="2400" dirty="0"/>
              <a:t> om </a:t>
            </a:r>
            <a:r>
              <a:rPr lang="en-US" sz="2400" dirty="0" err="1"/>
              <a:t>weer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het </a:t>
            </a:r>
            <a:r>
              <a:rPr lang="en-US" sz="2400" dirty="0" err="1"/>
              <a:t>werk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1700" dirty="0"/>
              <a:t>(</a:t>
            </a:r>
            <a:r>
              <a:rPr lang="en-US" sz="1700" dirty="0" err="1"/>
              <a:t>dus</a:t>
            </a:r>
            <a:r>
              <a:rPr lang="en-US" sz="1700" dirty="0"/>
              <a:t> </a:t>
            </a:r>
            <a:r>
              <a:rPr lang="en-US" sz="1700" dirty="0" err="1"/>
              <a:t>strengere</a:t>
            </a:r>
            <a:r>
              <a:rPr lang="en-US" sz="1700" dirty="0"/>
              <a:t> regels </a:t>
            </a:r>
            <a:r>
              <a:rPr lang="en-US" sz="1700" dirty="0" err="1"/>
              <a:t>voor</a:t>
            </a:r>
            <a:r>
              <a:rPr lang="en-US" sz="1700" dirty="0"/>
              <a:t> </a:t>
            </a:r>
            <a:r>
              <a:rPr lang="en-US" sz="1700" dirty="0" err="1"/>
              <a:t>toelating</a:t>
            </a:r>
            <a:r>
              <a:rPr lang="en-US" sz="1700" dirty="0"/>
              <a:t>  tot </a:t>
            </a:r>
            <a:r>
              <a:rPr lang="en-US" sz="1700" dirty="0" err="1"/>
              <a:t>een</a:t>
            </a:r>
            <a:r>
              <a:rPr lang="en-US" sz="1700" dirty="0"/>
              <a:t> </a:t>
            </a:r>
            <a:r>
              <a:rPr lang="en-US" sz="1700" dirty="0" err="1"/>
              <a:t>uitkering</a:t>
            </a:r>
            <a:r>
              <a:rPr lang="en-US" sz="1700" dirty="0"/>
              <a:t>, </a:t>
            </a:r>
            <a:r>
              <a:rPr lang="en-US" sz="1700" dirty="0" err="1"/>
              <a:t>kortere</a:t>
            </a:r>
            <a:r>
              <a:rPr lang="en-US" sz="1700" dirty="0"/>
              <a:t> </a:t>
            </a:r>
            <a:r>
              <a:rPr lang="en-US" sz="1700" dirty="0" err="1"/>
              <a:t>duur</a:t>
            </a:r>
            <a:r>
              <a:rPr lang="en-US" sz="1700" dirty="0"/>
              <a:t> </a:t>
            </a:r>
            <a:r>
              <a:rPr lang="en-US" sz="1700" dirty="0" err="1"/>
              <a:t>uitkering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br>
              <a:rPr lang="en-US" sz="1700" dirty="0"/>
            </a:br>
            <a:r>
              <a:rPr lang="en-US" sz="1700" dirty="0" err="1"/>
              <a:t>lagere</a:t>
            </a:r>
            <a:r>
              <a:rPr lang="en-US" sz="1700" dirty="0"/>
              <a:t> </a:t>
            </a:r>
            <a:r>
              <a:rPr lang="en-US" sz="1700" dirty="0" err="1"/>
              <a:t>uitkering</a:t>
            </a:r>
            <a:r>
              <a:rPr lang="en-US" sz="1700" dirty="0"/>
              <a:t>/ </a:t>
            </a:r>
            <a:r>
              <a:rPr lang="en-US" sz="1700" dirty="0" err="1"/>
              <a:t>niet</a:t>
            </a:r>
            <a:r>
              <a:rPr lang="en-US" sz="1700" dirty="0"/>
              <a:t> </a:t>
            </a:r>
            <a:r>
              <a:rPr lang="en-US" sz="1700" dirty="0" err="1"/>
              <a:t>meestijgen</a:t>
            </a:r>
            <a:r>
              <a:rPr lang="en-US" sz="1700" dirty="0"/>
              <a:t> </a:t>
            </a:r>
            <a:r>
              <a:rPr lang="en-US" sz="1700" dirty="0" err="1"/>
              <a:t>uitkeringen</a:t>
            </a:r>
            <a:r>
              <a:rPr lang="en-US" sz="1700" dirty="0"/>
              <a:t> </a:t>
            </a:r>
            <a:r>
              <a:rPr lang="en-US" sz="1700" dirty="0" err="1"/>
              <a:t>bij</a:t>
            </a:r>
            <a:r>
              <a:rPr lang="en-US" sz="1700" dirty="0"/>
              <a:t> </a:t>
            </a:r>
            <a:r>
              <a:rPr lang="en-US" sz="1700" dirty="0" err="1"/>
              <a:t>stijging</a:t>
            </a:r>
            <a:r>
              <a:rPr lang="en-US" sz="1700" dirty="0"/>
              <a:t> van </a:t>
            </a:r>
            <a:r>
              <a:rPr lang="en-US" sz="1700" dirty="0" err="1"/>
              <a:t>lonen</a:t>
            </a:r>
            <a:r>
              <a:rPr lang="en-US" sz="17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Tx/>
              <a:buChar char="-"/>
            </a:pPr>
            <a:r>
              <a:rPr lang="en-US" sz="2400" dirty="0" err="1"/>
              <a:t>Inkomensongelijkheid</a:t>
            </a:r>
            <a:r>
              <a:rPr lang="en-US" sz="2400" dirty="0"/>
              <a:t>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mag er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is </a:t>
            </a:r>
            <a:r>
              <a:rPr lang="en-US" sz="2400" dirty="0" err="1"/>
              <a:t>nuttig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Eigen </a:t>
            </a:r>
            <a:r>
              <a:rPr lang="en-US" sz="2400" dirty="0" err="1"/>
              <a:t>verantwoordelijkheid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het </a:t>
            </a:r>
            <a:r>
              <a:rPr lang="en-US" sz="2400" dirty="0" err="1"/>
              <a:t>individu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Economische</a:t>
            </a:r>
            <a:r>
              <a:rPr lang="en-US" sz="2400" dirty="0"/>
              <a:t> </a:t>
            </a:r>
            <a:r>
              <a:rPr lang="en-US" sz="2400" dirty="0" err="1"/>
              <a:t>vrijheid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bedrijven</a:t>
            </a: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nl-NL" sz="2400" dirty="0"/>
              <a:t>Voor een vrije (re) economie voor bedrijven, minder regels/ deregulering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r>
              <a:rPr lang="nl-NL" sz="2400" dirty="0"/>
              <a:t>Willen onnodig gebruik van de gezondheidszorg voorkomen d.m.v. het eigen risico in de zorg.</a:t>
            </a:r>
          </a:p>
        </p:txBody>
      </p:sp>
    </p:spTree>
    <p:extLst>
      <p:ext uri="{BB962C8B-B14F-4D97-AF65-F5344CB8AC3E}">
        <p14:creationId xmlns:p14="http://schemas.microsoft.com/office/powerpoint/2010/main" val="374362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FBAA6-8F76-A254-BFA3-F1FD32EF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Sociaaldemocraten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1559F-F23B-7A3D-2988-2897BD56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ruimere</a:t>
            </a:r>
            <a:r>
              <a:rPr lang="en-US" dirty="0"/>
              <a:t>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burgers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kwetsbare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(= </a:t>
            </a:r>
            <a:r>
              <a:rPr lang="en-US" dirty="0" err="1"/>
              <a:t>opkomen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zwakkeren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Streven naar minder inkomensongelijkheid tussen mensen;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Willen de zorg toegankelijker maken door het afschaffen van het eigen risico in de zorg. </a:t>
            </a:r>
            <a:br>
              <a:rPr lang="nl-NL" dirty="0"/>
            </a:br>
            <a:r>
              <a:rPr lang="nl-NL" sz="1600" dirty="0"/>
              <a:t>(Opkomen voor ouderen, lage inkomensgroepen en chronisch zieken)</a:t>
            </a:r>
          </a:p>
        </p:txBody>
      </p:sp>
    </p:spTree>
    <p:extLst>
      <p:ext uri="{BB962C8B-B14F-4D97-AF65-F5344CB8AC3E}">
        <p14:creationId xmlns:p14="http://schemas.microsoft.com/office/powerpoint/2010/main" val="18144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0CF02-A68C-0F75-8EC3-648CE6276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Christendemocraten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2E6F49-6544-3548-39BA-13CD1912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/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 op </a:t>
            </a:r>
            <a:r>
              <a:rPr lang="en-US" dirty="0" err="1"/>
              <a:t>sociaaleconomisch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mantelzorg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aanvullende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op </a:t>
            </a:r>
            <a:r>
              <a:rPr lang="en-US" dirty="0" err="1"/>
              <a:t>sociaaleconomisch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r>
              <a:rPr lang="en-US" dirty="0"/>
              <a:t>,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individuele</a:t>
            </a:r>
            <a:r>
              <a:rPr lang="en-US" dirty="0"/>
              <a:t> burgers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 </a:t>
            </a:r>
            <a:r>
              <a:rPr lang="en-US" dirty="0" err="1"/>
              <a:t>ontoereikend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286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34E47-507E-C9DF-C244-4419C98E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in </a:t>
            </a:r>
            <a:r>
              <a:rPr lang="en-US" dirty="0" err="1"/>
              <a:t>beweging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3DECF9-786E-75EB-D1A7-5ED2BF68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Vergrijzing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toenemend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ouderen</a:t>
            </a:r>
            <a:r>
              <a:rPr lang="en-US" dirty="0"/>
              <a:t> in de </a:t>
            </a:r>
            <a:r>
              <a:rPr lang="en-US" dirty="0" err="1"/>
              <a:t>periode</a:t>
            </a:r>
            <a:r>
              <a:rPr lang="en-US" dirty="0"/>
              <a:t> 2015- 2045.</a:t>
            </a:r>
            <a:br>
              <a:rPr lang="en-US" dirty="0"/>
            </a:br>
            <a:r>
              <a:rPr lang="en-US" dirty="0" err="1"/>
              <a:t>Toenemend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van AOW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gezondheidszorg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Ontgroening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daling</a:t>
            </a:r>
            <a:r>
              <a:rPr lang="en-US" dirty="0"/>
              <a:t> van het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Gemiddeld</a:t>
            </a:r>
            <a:r>
              <a:rPr lang="en-US" dirty="0"/>
              <a:t> minder </a:t>
            </a:r>
            <a:r>
              <a:rPr lang="en-US" dirty="0" err="1"/>
              <a:t>kinderen</a:t>
            </a:r>
            <a:r>
              <a:rPr lang="en-US" dirty="0"/>
              <a:t> per </a:t>
            </a:r>
            <a:r>
              <a:rPr lang="en-US" dirty="0" err="1"/>
              <a:t>gezin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Relevante</a:t>
            </a:r>
            <a:r>
              <a:rPr lang="en-US" dirty="0"/>
              <a:t> events:</a:t>
            </a:r>
          </a:p>
          <a:p>
            <a:pPr marL="0" indent="0">
              <a:buNone/>
            </a:pPr>
            <a:r>
              <a:rPr lang="nl-NL" dirty="0"/>
              <a:t>    + de Coronacrisis (toename van de zorgkosten en kosten sociale zekerheid)</a:t>
            </a:r>
            <a:br>
              <a:rPr lang="nl-NL" dirty="0"/>
            </a:br>
            <a:r>
              <a:rPr lang="nl-NL" dirty="0"/>
              <a:t>    + een economische crisis. (toename van de kosten voor sociale zekerheid)</a:t>
            </a:r>
          </a:p>
        </p:txBody>
      </p:sp>
    </p:spTree>
    <p:extLst>
      <p:ext uri="{BB962C8B-B14F-4D97-AF65-F5344CB8AC3E}">
        <p14:creationId xmlns:p14="http://schemas.microsoft.com/office/powerpoint/2010/main" val="21960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A2768-F19E-ED73-DBB1-16F5BC2D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Nederland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nachtwakerstaat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DD618-54B9-45FA-108A-DA0CA22D6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Nederlansde</a:t>
            </a:r>
            <a:r>
              <a:rPr lang="en-US" dirty="0"/>
              <a:t> </a:t>
            </a:r>
            <a:r>
              <a:rPr lang="en-US" dirty="0" err="1"/>
              <a:t>nachtwakersstaat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Periode</a:t>
            </a:r>
            <a:r>
              <a:rPr lang="en-US" dirty="0"/>
              <a:t> 1810-1850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Volledige vrijemarkteconomie</a:t>
            </a:r>
            <a:br>
              <a:rPr lang="nl-NL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(overheid bemoeide zich niet met de economie, geen regels voor ondernemers, geen minimumloon, geen ontslagrecht etc.)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000000"/>
                </a:solidFill>
                <a:cs typeface="Times New Roman" panose="02020603050405020304" pitchFamily="18" charset="0"/>
              </a:rPr>
              <a:t>De overheid heeft een terughoudende/ passievere rol</a:t>
            </a:r>
            <a:br>
              <a:rPr lang="nl-NL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nl-NL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(geen rol op het gebied van sociale zekerheid, huisvesting, milieu, werk etc.)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000000"/>
                </a:solidFill>
                <a:cs typeface="Times New Roman" panose="02020603050405020304" pitchFamily="18" charset="0"/>
              </a:rPr>
              <a:t>De overheid zorgt met name voor de veiligheid van burgers, bescherming van bezit en bescherming van de landsgrenzen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610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7D204-DC24-7C21-F7B9-B756ACF4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overgangsperiode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7B19FD-65CE-33B2-DAB8-46A1566E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overgangsperiode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Periode</a:t>
            </a:r>
            <a:r>
              <a:rPr lang="en-US" dirty="0"/>
              <a:t> 1850- 1950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economie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corrigerende</a:t>
            </a:r>
            <a:r>
              <a:rPr lang="en-US" dirty="0"/>
              <a:t> </a:t>
            </a:r>
            <a:r>
              <a:rPr lang="en-US" dirty="0" err="1"/>
              <a:t>rol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1400" dirty="0" err="1"/>
              <a:t>Eerste</a:t>
            </a:r>
            <a:r>
              <a:rPr lang="en-US" sz="1400" dirty="0"/>
              <a:t> </a:t>
            </a:r>
            <a:r>
              <a:rPr lang="en-US" sz="1400" dirty="0" err="1"/>
              <a:t>tekenen</a:t>
            </a:r>
            <a:r>
              <a:rPr lang="en-US" sz="1400" dirty="0"/>
              <a:t> van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overheid</a:t>
            </a:r>
            <a:r>
              <a:rPr lang="en-US" sz="1400" dirty="0"/>
              <a:t> die </a:t>
            </a:r>
            <a:r>
              <a:rPr lang="en-US" sz="1400" dirty="0" err="1"/>
              <a:t>verantwoordelijkheid</a:t>
            </a:r>
            <a:r>
              <a:rPr lang="en-US" sz="1400" dirty="0"/>
              <a:t> </a:t>
            </a:r>
            <a:r>
              <a:rPr lang="en-US" sz="1400" dirty="0" err="1"/>
              <a:t>beemt</a:t>
            </a:r>
            <a:r>
              <a:rPr lang="en-US" sz="1400" dirty="0"/>
              <a:t> </a:t>
            </a:r>
            <a:r>
              <a:rPr lang="en-US" sz="1400" dirty="0" err="1"/>
              <a:t>voor</a:t>
            </a:r>
            <a:r>
              <a:rPr lang="en-US" sz="1400" dirty="0"/>
              <a:t> </a:t>
            </a:r>
            <a:r>
              <a:rPr lang="en-US" sz="1400" dirty="0" err="1"/>
              <a:t>welvaart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welzijn</a:t>
            </a:r>
            <a:r>
              <a:rPr lang="en-US" sz="1400" dirty="0"/>
              <a:t> van de burgers.</a:t>
            </a:r>
          </a:p>
          <a:p>
            <a:pPr>
              <a:buFontTx/>
              <a:buChar char="-"/>
            </a:pPr>
            <a:r>
              <a:rPr lang="en-US" dirty="0" err="1"/>
              <a:t>Opkomst</a:t>
            </a:r>
            <a:r>
              <a:rPr lang="en-US" dirty="0"/>
              <a:t> van </a:t>
            </a:r>
            <a:r>
              <a:rPr lang="en-US" dirty="0" err="1"/>
              <a:t>vakbonden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Toenemend</a:t>
            </a:r>
            <a:r>
              <a:rPr lang="en-US" dirty="0"/>
              <a:t> </a:t>
            </a:r>
            <a:r>
              <a:rPr lang="en-US" dirty="0" err="1"/>
              <a:t>besef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regels/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moesten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om de </a:t>
            </a:r>
            <a:r>
              <a:rPr lang="en-US" dirty="0" err="1"/>
              <a:t>levensomstandigheden</a:t>
            </a:r>
            <a:r>
              <a:rPr lang="en-US" dirty="0"/>
              <a:t> van burgers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Verschil</a:t>
            </a:r>
            <a:r>
              <a:rPr lang="en-US" dirty="0"/>
              <a:t> van </a:t>
            </a:r>
            <a:r>
              <a:rPr lang="en-US" dirty="0" err="1"/>
              <a:t>mening</a:t>
            </a:r>
            <a:r>
              <a:rPr lang="en-US" dirty="0"/>
              <a:t> over wat de </a:t>
            </a:r>
            <a:r>
              <a:rPr lang="en-US" dirty="0" err="1"/>
              <a:t>rol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daarbij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sociaaldemocraten</a:t>
            </a:r>
            <a:r>
              <a:rPr lang="en-US" dirty="0"/>
              <a:t>, </a:t>
            </a:r>
            <a:r>
              <a:rPr lang="en-US" dirty="0" err="1"/>
              <a:t>christendemocraten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liberalen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61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F9C81-C1FB-D902-5CA4-BAA95981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410943-3FB3-791E-48F4-CB029BAAC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481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nl-NL" dirty="0" err="1"/>
              <a:t>enmerken</a:t>
            </a:r>
            <a:r>
              <a:rPr lang="nl-NL" dirty="0"/>
              <a:t> van de verzorgingsstaat: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Periode 1950- heden</a:t>
            </a:r>
          </a:p>
          <a:p>
            <a:pPr>
              <a:buFontTx/>
              <a:buChar char="-"/>
            </a:pPr>
            <a:r>
              <a:rPr lang="nl-NL" dirty="0"/>
              <a:t>Gemengde economie</a:t>
            </a:r>
            <a:br>
              <a:rPr lang="nl-NL" dirty="0"/>
            </a:br>
            <a:r>
              <a:rPr lang="nl-NL" sz="1400" dirty="0"/>
              <a:t>(overheid voorkomt </a:t>
            </a:r>
            <a:r>
              <a:rPr lang="nl-NL" sz="1400" dirty="0" err="1"/>
              <a:t>monopolievorming</a:t>
            </a:r>
            <a:r>
              <a:rPr lang="nl-NL" sz="1400" dirty="0"/>
              <a:t> door bedrijven, overheid voorkomt prijs- en kartelvorming, sociale wetgeving, </a:t>
            </a:r>
            <a:r>
              <a:rPr lang="nl-NL" sz="1400" dirty="0" err="1"/>
              <a:t>milieutwetgeving</a:t>
            </a:r>
            <a:r>
              <a:rPr lang="nl-NL" sz="1400" dirty="0"/>
              <a:t> etc.)</a:t>
            </a:r>
          </a:p>
          <a:p>
            <a:pPr>
              <a:buFontTx/>
              <a:buChar char="-"/>
            </a:pPr>
            <a:r>
              <a:rPr lang="nl-NL" dirty="0"/>
              <a:t>Sturende/ Actieve rol van de overheid op sociaal- economisch gebied</a:t>
            </a:r>
            <a:br>
              <a:rPr lang="nl-NL" dirty="0"/>
            </a:br>
            <a:r>
              <a:rPr lang="nl-NL" sz="1400" dirty="0"/>
              <a:t>Sociale grondrechten worden vastgelegd in de Nederlandse grondwet.</a:t>
            </a:r>
          </a:p>
          <a:p>
            <a:pPr>
              <a:buFontTx/>
              <a:buChar char="-"/>
            </a:pPr>
            <a:r>
              <a:rPr lang="nl-NL" dirty="0"/>
              <a:t>Toenemend aantal sociale uitkeringen zoals de WW (werkloosheid), </a:t>
            </a:r>
            <a:br>
              <a:rPr lang="nl-NL" dirty="0"/>
            </a:br>
            <a:r>
              <a:rPr lang="nl-NL" dirty="0"/>
              <a:t>WULBZ (ziekte), WIA (arbeidsongeschiktheid), AOW (ouderdom), </a:t>
            </a:r>
            <a:br>
              <a:rPr lang="nl-NL" dirty="0"/>
            </a:br>
            <a:r>
              <a:rPr lang="nl-NL" dirty="0"/>
              <a:t>AKW (kinderen), ANW (Nabestaanden) en voorzieningen zoals de ABW (Bijstand).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A5200-7338-2F30-078C-098B676D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5D6694-F445-0808-BD46-C936573E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Er is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b="1" dirty="0" err="1"/>
              <a:t>vergrijzing</a:t>
            </a:r>
            <a:r>
              <a:rPr lang="en-US" dirty="0"/>
              <a:t> van de </a:t>
            </a:r>
            <a:r>
              <a:rPr lang="en-US" dirty="0" err="1"/>
              <a:t>bevolking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toenemend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ouderen</a:t>
            </a:r>
            <a:r>
              <a:rPr lang="en-US" dirty="0"/>
              <a:t> van </a:t>
            </a:r>
            <a:r>
              <a:rPr lang="en-US" dirty="0" err="1"/>
              <a:t>ouderen</a:t>
            </a:r>
            <a:r>
              <a:rPr lang="en-US" dirty="0"/>
              <a:t> van 65 </a:t>
            </a:r>
            <a:r>
              <a:rPr lang="en-US" dirty="0" err="1"/>
              <a:t>jaar</a:t>
            </a:r>
            <a:r>
              <a:rPr lang="en-US" dirty="0"/>
              <a:t> of </a:t>
            </a:r>
            <a:r>
              <a:rPr lang="en-US" dirty="0" err="1"/>
              <a:t>ouder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danken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: de </a:t>
            </a:r>
            <a:r>
              <a:rPr lang="en-US" sz="1600" dirty="0" err="1"/>
              <a:t>gezondheidszorg</a:t>
            </a:r>
            <a:r>
              <a:rPr lang="en-US" sz="1600" dirty="0"/>
              <a:t> is </a:t>
            </a:r>
            <a:r>
              <a:rPr lang="en-US" sz="1600" dirty="0" err="1"/>
              <a:t>beter</a:t>
            </a:r>
            <a:r>
              <a:rPr lang="en-US" sz="1600" dirty="0"/>
              <a:t>, er is minder </a:t>
            </a:r>
            <a:r>
              <a:rPr lang="en-US" sz="1600" dirty="0" err="1"/>
              <a:t>armoede</a:t>
            </a:r>
            <a:r>
              <a:rPr lang="en-US" sz="1600" dirty="0"/>
              <a:t>, </a:t>
            </a:r>
            <a:r>
              <a:rPr lang="en-US" sz="1600" dirty="0" err="1"/>
              <a:t>en</a:t>
            </a:r>
            <a:r>
              <a:rPr lang="en-US" sz="1600" dirty="0"/>
              <a:t> er is minder </a:t>
            </a:r>
            <a:r>
              <a:rPr lang="en-US" sz="1600" dirty="0" err="1"/>
              <a:t>gevaarlijk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zwaar</a:t>
            </a:r>
            <a:r>
              <a:rPr lang="en-US" sz="1600" dirty="0"/>
              <a:t> </a:t>
            </a:r>
            <a:r>
              <a:rPr lang="en-US" sz="1600" dirty="0" err="1"/>
              <a:t>werk</a:t>
            </a:r>
            <a:r>
              <a:rPr lang="en-US" sz="1600" dirty="0"/>
              <a:t>. </a:t>
            </a:r>
          </a:p>
          <a:p>
            <a:endParaRPr lang="en-US" dirty="0"/>
          </a:p>
          <a:p>
            <a:r>
              <a:rPr lang="en-US" dirty="0"/>
              <a:t>Er is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b="1" dirty="0" err="1"/>
              <a:t>ontgroening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dalend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danken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 </a:t>
            </a:r>
            <a:r>
              <a:rPr lang="en-US" dirty="0" err="1"/>
              <a:t>dalende</a:t>
            </a:r>
            <a:r>
              <a:rPr lang="en-US" dirty="0"/>
              <a:t> </a:t>
            </a:r>
            <a:r>
              <a:rPr lang="en-US" dirty="0" err="1"/>
              <a:t>geboortecijfer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minder </a:t>
            </a:r>
            <a:r>
              <a:rPr lang="en-US" dirty="0" err="1"/>
              <a:t>kinderen</a:t>
            </a:r>
            <a:r>
              <a:rPr lang="en-US" dirty="0"/>
              <a:t> per </a:t>
            </a:r>
            <a:r>
              <a:rPr lang="en-US" dirty="0" err="1"/>
              <a:t>gezin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Gevolg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minder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de </a:t>
            </a:r>
            <a:r>
              <a:rPr lang="en-US" dirty="0" err="1"/>
              <a:t>zorgkosten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AOW-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financieren</a:t>
            </a:r>
            <a:r>
              <a:rPr lang="en-US" dirty="0"/>
              <a:t>. Dus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premie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belastingdruk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jongere</a:t>
            </a:r>
            <a:r>
              <a:rPr lang="en-US" dirty="0"/>
              <a:t> </a:t>
            </a:r>
            <a:r>
              <a:rPr lang="en-US" dirty="0" err="1"/>
              <a:t>generaties</a:t>
            </a:r>
            <a:r>
              <a:rPr lang="en-US" dirty="0"/>
              <a:t> om de </a:t>
            </a:r>
            <a:r>
              <a:rPr lang="en-US" dirty="0" err="1"/>
              <a:t>huidige</a:t>
            </a:r>
            <a:r>
              <a:rPr lang="en-US" dirty="0"/>
              <a:t>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financieren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Paradox van de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succes</a:t>
            </a:r>
            <a:r>
              <a:rPr lang="en-US" dirty="0"/>
              <a:t> van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legt</a:t>
            </a:r>
            <a:r>
              <a:rPr lang="en-US" dirty="0"/>
              <a:t> </a:t>
            </a:r>
            <a:r>
              <a:rPr lang="en-US" dirty="0" err="1"/>
              <a:t>druk</a:t>
            </a:r>
            <a:r>
              <a:rPr lang="en-US" dirty="0"/>
              <a:t> op de financiering van </a:t>
            </a:r>
            <a:r>
              <a:rPr lang="en-US" dirty="0" err="1"/>
              <a:t>diezelfde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85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99C56-D1EE-58B3-3A12-A65A6A1D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Aanpassingen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3FAD2A-3908-361D-5797-75E9E7ADE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69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Reden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aanpassen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Terugdringen</a:t>
            </a:r>
            <a:r>
              <a:rPr lang="en-US" dirty="0"/>
              <a:t> van de </a:t>
            </a:r>
            <a:r>
              <a:rPr lang="en-US" dirty="0" err="1"/>
              <a:t>overheidsuitgaven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uitkeringen</a:t>
            </a:r>
            <a:r>
              <a:rPr lang="en-US" dirty="0"/>
              <a:t>, </a:t>
            </a:r>
            <a:r>
              <a:rPr lang="en-US" dirty="0" err="1"/>
              <a:t>onderwijs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; </a:t>
            </a:r>
            <a:br>
              <a:rPr lang="en-US" dirty="0"/>
            </a:br>
            <a:r>
              <a:rPr lang="en-US" sz="1600" dirty="0"/>
              <a:t>(</a:t>
            </a:r>
            <a:r>
              <a:rPr lang="en-US" sz="1600" dirty="0" err="1"/>
              <a:t>strengere</a:t>
            </a:r>
            <a:r>
              <a:rPr lang="en-US" sz="1600" dirty="0"/>
              <a:t> regels </a:t>
            </a:r>
            <a:r>
              <a:rPr lang="en-US" sz="1600" dirty="0" err="1"/>
              <a:t>voor</a:t>
            </a:r>
            <a:r>
              <a:rPr lang="en-US" sz="1600" dirty="0"/>
              <a:t> </a:t>
            </a:r>
            <a:r>
              <a:rPr lang="en-US" sz="1600" dirty="0" err="1"/>
              <a:t>toelating</a:t>
            </a:r>
            <a:r>
              <a:rPr lang="en-US" sz="1600" dirty="0"/>
              <a:t> tot </a:t>
            </a:r>
            <a:r>
              <a:rPr lang="en-US" sz="1600" dirty="0" err="1"/>
              <a:t>uitkering</a:t>
            </a:r>
            <a:r>
              <a:rPr lang="en-US" sz="1600" dirty="0"/>
              <a:t>, </a:t>
            </a:r>
            <a:r>
              <a:rPr lang="en-US" sz="1600" dirty="0" err="1"/>
              <a:t>lagere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kortere</a:t>
            </a:r>
            <a:r>
              <a:rPr lang="en-US" sz="1600" dirty="0"/>
              <a:t> </a:t>
            </a:r>
            <a:r>
              <a:rPr lang="en-US" sz="1600" dirty="0" err="1"/>
              <a:t>uitkeringen</a:t>
            </a:r>
            <a:r>
              <a:rPr lang="en-US" sz="1600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invoeren</a:t>
            </a:r>
            <a:r>
              <a:rPr lang="en-US" dirty="0"/>
              <a:t>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,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sollicitatieplicht</a:t>
            </a:r>
            <a:r>
              <a:rPr lang="en-US" dirty="0"/>
              <a:t>.</a:t>
            </a:r>
            <a:br>
              <a:rPr lang="en-US" dirty="0"/>
            </a:br>
            <a:r>
              <a:rPr lang="en-US" sz="1600" dirty="0"/>
              <a:t>(</a:t>
            </a:r>
            <a:r>
              <a:rPr lang="en-US" sz="1600" dirty="0" err="1"/>
              <a:t>daarmee</a:t>
            </a:r>
            <a:r>
              <a:rPr lang="en-US" sz="1600" dirty="0"/>
              <a:t> eigen </a:t>
            </a:r>
            <a:r>
              <a:rPr lang="en-US" sz="1600" dirty="0" err="1"/>
              <a:t>inkomen</a:t>
            </a:r>
            <a:r>
              <a:rPr lang="en-US" sz="1600" dirty="0"/>
              <a:t> </a:t>
            </a:r>
            <a:r>
              <a:rPr lang="en-US" sz="1600" dirty="0" err="1"/>
              <a:t>hebben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belasting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premie</a:t>
            </a:r>
            <a:r>
              <a:rPr lang="en-US" sz="1600" dirty="0"/>
              <a:t> </a:t>
            </a:r>
            <a:r>
              <a:rPr lang="en-US" sz="1600" dirty="0" err="1"/>
              <a:t>gaan</a:t>
            </a:r>
            <a:r>
              <a:rPr lang="en-US" sz="1600" dirty="0"/>
              <a:t> </a:t>
            </a:r>
            <a:r>
              <a:rPr lang="en-US" sz="1600" dirty="0" err="1"/>
              <a:t>betalen</a:t>
            </a:r>
            <a:r>
              <a:rPr lang="en-US" sz="1600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aanpakken</a:t>
            </a:r>
            <a:r>
              <a:rPr lang="en-US" dirty="0"/>
              <a:t> van </a:t>
            </a:r>
            <a:r>
              <a:rPr lang="en-US" dirty="0" err="1"/>
              <a:t>misbruik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fraude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.</a:t>
            </a:r>
            <a:br>
              <a:rPr lang="en-US" dirty="0"/>
            </a:br>
            <a:r>
              <a:rPr lang="en-US" sz="1600" dirty="0"/>
              <a:t>(</a:t>
            </a:r>
            <a:r>
              <a:rPr lang="en-US" sz="1600" dirty="0" err="1"/>
              <a:t>Aanpak</a:t>
            </a:r>
            <a:r>
              <a:rPr lang="en-US" sz="1600" dirty="0"/>
              <a:t> van </a:t>
            </a:r>
            <a:r>
              <a:rPr lang="en-US" sz="1600" dirty="0" err="1"/>
              <a:t>mensen</a:t>
            </a:r>
            <a:r>
              <a:rPr lang="en-US" sz="1600" dirty="0"/>
              <a:t> die ‘ </a:t>
            </a:r>
            <a:r>
              <a:rPr lang="en-US" sz="1600" dirty="0" err="1"/>
              <a:t>zwart</a:t>
            </a:r>
            <a:r>
              <a:rPr lang="en-US" sz="1600" dirty="0"/>
              <a:t> </a:t>
            </a:r>
            <a:r>
              <a:rPr lang="en-US" sz="1600" dirty="0" err="1"/>
              <a:t>werken</a:t>
            </a:r>
            <a:r>
              <a:rPr lang="en-US" sz="1600" dirty="0"/>
              <a:t>’/ ‘ </a:t>
            </a:r>
            <a:r>
              <a:rPr lang="en-US" sz="1600" dirty="0" err="1"/>
              <a:t>beunen</a:t>
            </a:r>
            <a:r>
              <a:rPr lang="en-US" sz="1600" dirty="0"/>
              <a:t>’.)</a:t>
            </a:r>
          </a:p>
          <a:p>
            <a:pPr>
              <a:buFontTx/>
              <a:buChar char="-"/>
            </a:pPr>
            <a:r>
              <a:rPr lang="en-US" dirty="0" err="1"/>
              <a:t>Ideologische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liberalism, </a:t>
            </a:r>
            <a:r>
              <a:rPr lang="en-US" dirty="0" err="1"/>
              <a:t>christendemocratie</a:t>
            </a:r>
            <a:r>
              <a:rPr lang="en-US" dirty="0"/>
              <a:t>, </a:t>
            </a:r>
            <a:r>
              <a:rPr lang="en-US" dirty="0" err="1"/>
              <a:t>sociaaldemocratie</a:t>
            </a:r>
            <a:r>
              <a:rPr lang="en-US" dirty="0"/>
              <a:t>, </a:t>
            </a:r>
            <a:r>
              <a:rPr lang="en-US" dirty="0" err="1"/>
              <a:t>ecologisme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50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62B39-46C3-1A90-6FAA-C4827163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participatiesamenleving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F20A75-1D83-E4F9-5DC7-BC9973952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2013 </a:t>
            </a:r>
            <a:r>
              <a:rPr lang="en-US" dirty="0" err="1"/>
              <a:t>kondigde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overgang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. Er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r>
              <a:rPr lang="en-US" dirty="0"/>
              <a:t> </a:t>
            </a:r>
            <a:r>
              <a:rPr lang="en-US" dirty="0" err="1"/>
              <a:t>ingezet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van ‘ </a:t>
            </a:r>
            <a:r>
              <a:rPr lang="en-US" dirty="0" err="1"/>
              <a:t>Verzorgingsstaat</a:t>
            </a:r>
            <a:r>
              <a:rPr lang="en-US" dirty="0"/>
              <a:t>’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participatiesamenleving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Verzorgingstaat</a:t>
            </a:r>
            <a:r>
              <a:rPr lang="en-US" b="1" dirty="0"/>
              <a:t>: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bemoeit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met </a:t>
            </a:r>
            <a:r>
              <a:rPr lang="en-US" dirty="0" err="1"/>
              <a:t>welvaart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welzijn</a:t>
            </a:r>
            <a:r>
              <a:rPr lang="en-US" dirty="0"/>
              <a:t> van de </a:t>
            </a:r>
            <a:r>
              <a:rPr lang="en-US" dirty="0" err="1"/>
              <a:t>bevolking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Participatiesamenleving</a:t>
            </a:r>
            <a:r>
              <a:rPr lang="en-US" b="1" dirty="0"/>
              <a:t>: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31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2A97B-69ED-EC3C-2376-F946DA948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participatiesamenleving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9C5F1-1917-521B-DE92-5E87528AD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Nadruk</a:t>
            </a:r>
            <a:r>
              <a:rPr lang="en-US" dirty="0"/>
              <a:t> op het </a:t>
            </a:r>
            <a:r>
              <a:rPr lang="en-US" dirty="0" err="1"/>
              <a:t>hebben</a:t>
            </a:r>
            <a:r>
              <a:rPr lang="en-US" dirty="0"/>
              <a:t> van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waarmee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;</a:t>
            </a:r>
          </a:p>
          <a:p>
            <a:r>
              <a:rPr lang="en-US" dirty="0" err="1"/>
              <a:t>Toename</a:t>
            </a:r>
            <a:r>
              <a:rPr lang="en-US" dirty="0"/>
              <a:t> van ‘ </a:t>
            </a:r>
            <a:r>
              <a:rPr lang="en-US" dirty="0" err="1"/>
              <a:t>mantelzorg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 err="1"/>
              <a:t>Mantelzorg</a:t>
            </a:r>
            <a:r>
              <a:rPr lang="en-US" dirty="0"/>
              <a:t>: </a:t>
            </a:r>
            <a:r>
              <a:rPr lang="en-US" dirty="0" err="1"/>
              <a:t>hulp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directe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 door </a:t>
            </a:r>
            <a:r>
              <a:rPr lang="en-US" dirty="0" err="1"/>
              <a:t>familie</a:t>
            </a:r>
            <a:r>
              <a:rPr lang="en-US" dirty="0"/>
              <a:t>, </a:t>
            </a:r>
            <a:r>
              <a:rPr lang="en-US" dirty="0" err="1"/>
              <a:t>buren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die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gegeven</a:t>
            </a:r>
            <a:r>
              <a:rPr lang="en-US" dirty="0"/>
              <a:t>.</a:t>
            </a:r>
          </a:p>
          <a:p>
            <a:r>
              <a:rPr lang="en-US" dirty="0"/>
              <a:t>Meer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gemeenten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jeugdzorg</a:t>
            </a:r>
            <a:r>
              <a:rPr lang="en-US" dirty="0"/>
              <a:t>;</a:t>
            </a:r>
          </a:p>
          <a:p>
            <a:r>
              <a:rPr lang="en-US" dirty="0"/>
              <a:t>Meer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gemeenten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begeleiden</a:t>
            </a:r>
            <a:r>
              <a:rPr lang="en-US" dirty="0"/>
              <a:t> van </a:t>
            </a:r>
            <a:r>
              <a:rPr lang="en-US" dirty="0" err="1"/>
              <a:t>langdurig</a:t>
            </a:r>
            <a:r>
              <a:rPr lang="en-US" dirty="0"/>
              <a:t> </a:t>
            </a:r>
            <a:r>
              <a:rPr lang="en-US" dirty="0" err="1"/>
              <a:t>werklozen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beperking</a:t>
            </a:r>
            <a:r>
              <a:rPr lang="en-US" dirty="0"/>
              <a:t>, </a:t>
            </a:r>
            <a:r>
              <a:rPr lang="en-US" dirty="0" err="1"/>
              <a:t>zie</a:t>
            </a:r>
            <a:r>
              <a:rPr lang="en-US" dirty="0"/>
              <a:t> de ‘ </a:t>
            </a:r>
            <a:r>
              <a:rPr lang="en-US" dirty="0" err="1"/>
              <a:t>Participatiewet</a:t>
            </a:r>
            <a:r>
              <a:rPr lang="en-US" dirty="0"/>
              <a:t>’.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758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1A1B0-EE17-BE3D-D4AF-0E64AD07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visies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8BD6A5-8A0D-BD99-F5F7-CAC2B8110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behanden</a:t>
            </a:r>
            <a:r>
              <a:rPr lang="en-US" dirty="0"/>
              <a:t> de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visies</a:t>
            </a:r>
            <a:r>
              <a:rPr lang="en-US" dirty="0"/>
              <a:t> van de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hoofdstromingen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parlementaire</a:t>
            </a:r>
            <a:r>
              <a:rPr lang="en-US" dirty="0"/>
              <a:t> </a:t>
            </a:r>
            <a:r>
              <a:rPr lang="en-US" dirty="0" err="1"/>
              <a:t>politiek</a:t>
            </a:r>
            <a:r>
              <a:rPr lang="en-US" dirty="0"/>
              <a:t>.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Liberalen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Sociaaldemocraten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Christendemocraten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94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988</Words>
  <Application>Microsoft Office PowerPoint</Application>
  <PresentationFormat>Breedbeeld</PresentationFormat>
  <Paragraphs>97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5.2:  Ontwikkeling van de Nederlandse verzorgingsstaat</vt:lpstr>
      <vt:lpstr>Nederland een nachtwakerstaat</vt:lpstr>
      <vt:lpstr>De overgangsperiode</vt:lpstr>
      <vt:lpstr>De verzorgingsstaat</vt:lpstr>
      <vt:lpstr>Paradox van de Nederlandse verzorgingsstaat</vt:lpstr>
      <vt:lpstr>Aanpassingen van de Nederlandse verzorgingsstaat</vt:lpstr>
      <vt:lpstr>Naar een participatiesamenleving</vt:lpstr>
      <vt:lpstr>Belangrijke kenmerken van de participatiesamenleving</vt:lpstr>
      <vt:lpstr>Politieke visies</vt:lpstr>
      <vt:lpstr>Liberalen en de verzorgingsstaat</vt:lpstr>
      <vt:lpstr>Sociaaldemocraten en de verzorgingsstaat</vt:lpstr>
      <vt:lpstr>Christendemocraten en de verzorgingsstaat</vt:lpstr>
      <vt:lpstr>De verzorgingsstaat altijd in beweging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5.2:  Ontwikkeling van de Nederlandse verzorgingsstaat</dc:title>
  <dc:creator>Fluitsma, D.W.P.M. (Daniel)</dc:creator>
  <cp:lastModifiedBy>Fluitsma, D.W.P.M. (Daniel)</cp:lastModifiedBy>
  <cp:revision>1</cp:revision>
  <dcterms:created xsi:type="dcterms:W3CDTF">2023-05-15T11:04:41Z</dcterms:created>
  <dcterms:modified xsi:type="dcterms:W3CDTF">2023-06-19T11:19:46Z</dcterms:modified>
</cp:coreProperties>
</file>