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luitsma, D.W.P.M. (Daniel)" userId="aab17d33-b89b-4526-b7c1-165dab8f619f" providerId="ADAL" clId="{569C1C96-51CE-464A-9169-F6843375B783}"/>
    <pc:docChg chg="modSld">
      <pc:chgData name="Fluitsma, D.W.P.M. (Daniel)" userId="aab17d33-b89b-4526-b7c1-165dab8f619f" providerId="ADAL" clId="{569C1C96-51CE-464A-9169-F6843375B783}" dt="2023-06-19T11:19:44" v="0" actId="20577"/>
      <pc:docMkLst>
        <pc:docMk/>
      </pc:docMkLst>
      <pc:sldChg chg="modSp mod">
        <pc:chgData name="Fluitsma, D.W.P.M. (Daniel)" userId="aab17d33-b89b-4526-b7c1-165dab8f619f" providerId="ADAL" clId="{569C1C96-51CE-464A-9169-F6843375B783}" dt="2023-06-19T11:19:44" v="0" actId="20577"/>
        <pc:sldMkLst>
          <pc:docMk/>
          <pc:sldMk cId="2196040297" sldId="269"/>
        </pc:sldMkLst>
        <pc:spChg chg="mod">
          <ac:chgData name="Fluitsma, D.W.P.M. (Daniel)" userId="aab17d33-b89b-4526-b7c1-165dab8f619f" providerId="ADAL" clId="{569C1C96-51CE-464A-9169-F6843375B783}" dt="2023-06-19T11:19:44" v="0" actId="20577"/>
          <ac:spMkLst>
            <pc:docMk/>
            <pc:sldMk cId="2196040297" sldId="269"/>
            <ac:spMk id="3" creationId="{6F3DECF9-786E-75EB-D1A7-5ED2BF68D07F}"/>
          </ac:spMkLst>
        </pc:spChg>
      </pc:sldChg>
    </pc:docChg>
  </pc:docChgLst>
  <pc:docChgLst>
    <pc:chgData name="Fluitsma, D.W.P.M. (Daniel)" userId="aab17d33-b89b-4526-b7c1-165dab8f619f" providerId="ADAL" clId="{7C99A3C4-96E5-4A6B-97AB-69B6DA838B58}"/>
    <pc:docChg chg="custSel addSld delSld modSld">
      <pc:chgData name="Fluitsma, D.W.P.M. (Daniel)" userId="aab17d33-b89b-4526-b7c1-165dab8f619f" providerId="ADAL" clId="{7C99A3C4-96E5-4A6B-97AB-69B6DA838B58}" dt="2023-05-17T08:31:54.014" v="6941" actId="20577"/>
      <pc:docMkLst>
        <pc:docMk/>
      </pc:docMkLst>
      <pc:sldChg chg="addSp delSp modSp del mod chgLayout">
        <pc:chgData name="Fluitsma, D.W.P.M. (Daniel)" userId="aab17d33-b89b-4526-b7c1-165dab8f619f" providerId="ADAL" clId="{7C99A3C4-96E5-4A6B-97AB-69B6DA838B58}" dt="2023-05-15T11:17:37.280" v="1101" actId="2696"/>
        <pc:sldMkLst>
          <pc:docMk/>
          <pc:sldMk cId="1873271596" sldId="257"/>
        </pc:sldMkLst>
        <pc:spChg chg="add mod ord">
          <ac:chgData name="Fluitsma, D.W.P.M. (Daniel)" userId="aab17d33-b89b-4526-b7c1-165dab8f619f" providerId="ADAL" clId="{7C99A3C4-96E5-4A6B-97AB-69B6DA838B58}" dt="2023-05-15T11:17:32.670" v="1100" actId="700"/>
          <ac:spMkLst>
            <pc:docMk/>
            <pc:sldMk cId="1873271596" sldId="257"/>
            <ac:spMk id="2" creationId="{0582D003-6E55-C88A-5B3F-F529258553B6}"/>
          </ac:spMkLst>
        </pc:spChg>
        <pc:spChg chg="mod ord">
          <ac:chgData name="Fluitsma, D.W.P.M. (Daniel)" userId="aab17d33-b89b-4526-b7c1-165dab8f619f" providerId="ADAL" clId="{7C99A3C4-96E5-4A6B-97AB-69B6DA838B58}" dt="2023-05-15T11:17:32.670" v="1100" actId="700"/>
          <ac:spMkLst>
            <pc:docMk/>
            <pc:sldMk cId="1873271596" sldId="257"/>
            <ac:spMk id="3" creationId="{12DBA219-E79D-037C-EDF8-D4D8D4C5FC1C}"/>
          </ac:spMkLst>
        </pc:spChg>
        <pc:spChg chg="del">
          <ac:chgData name="Fluitsma, D.W.P.M. (Daniel)" userId="aab17d33-b89b-4526-b7c1-165dab8f619f" providerId="ADAL" clId="{7C99A3C4-96E5-4A6B-97AB-69B6DA838B58}" dt="2023-05-15T11:17:32.670" v="1100" actId="700"/>
          <ac:spMkLst>
            <pc:docMk/>
            <pc:sldMk cId="1873271596" sldId="257"/>
            <ac:spMk id="4" creationId="{5B0D4742-6D53-4D99-8A29-DD281767E0EA}"/>
          </ac:spMkLst>
        </pc:spChg>
      </pc:sldChg>
      <pc:sldChg chg="modSp mod">
        <pc:chgData name="Fluitsma, D.W.P.M. (Daniel)" userId="aab17d33-b89b-4526-b7c1-165dab8f619f" providerId="ADAL" clId="{7C99A3C4-96E5-4A6B-97AB-69B6DA838B58}" dt="2023-05-15T11:13:37.819" v="435" actId="27636"/>
        <pc:sldMkLst>
          <pc:docMk/>
          <pc:sldMk cId="1636107072" sldId="258"/>
        </pc:sldMkLst>
        <pc:spChg chg="mod">
          <ac:chgData name="Fluitsma, D.W.P.M. (Daniel)" userId="aab17d33-b89b-4526-b7c1-165dab8f619f" providerId="ADAL" clId="{7C99A3C4-96E5-4A6B-97AB-69B6DA838B58}" dt="2023-05-15T11:13:37.819" v="435" actId="27636"/>
          <ac:spMkLst>
            <pc:docMk/>
            <pc:sldMk cId="1636107072" sldId="258"/>
            <ac:spMk id="3" creationId="{DCEDD618-54B9-45FA-108A-DA0CA22D62B4}"/>
          </ac:spMkLst>
        </pc:spChg>
      </pc:sldChg>
      <pc:sldChg chg="modSp mod">
        <pc:chgData name="Fluitsma, D.W.P.M. (Daniel)" userId="aab17d33-b89b-4526-b7c1-165dab8f619f" providerId="ADAL" clId="{7C99A3C4-96E5-4A6B-97AB-69B6DA838B58}" dt="2023-05-15T11:17:26.866" v="1099" actId="20577"/>
        <pc:sldMkLst>
          <pc:docMk/>
          <pc:sldMk cId="940611387" sldId="259"/>
        </pc:sldMkLst>
        <pc:spChg chg="mod">
          <ac:chgData name="Fluitsma, D.W.P.M. (Daniel)" userId="aab17d33-b89b-4526-b7c1-165dab8f619f" providerId="ADAL" clId="{7C99A3C4-96E5-4A6B-97AB-69B6DA838B58}" dt="2023-05-15T11:13:47.651" v="457" actId="20577"/>
          <ac:spMkLst>
            <pc:docMk/>
            <pc:sldMk cId="940611387" sldId="259"/>
            <ac:spMk id="2" creationId="{4437D204-DC24-7C21-F7B9-B756ACF4FD30}"/>
          </ac:spMkLst>
        </pc:spChg>
        <pc:spChg chg="mod">
          <ac:chgData name="Fluitsma, D.W.P.M. (Daniel)" userId="aab17d33-b89b-4526-b7c1-165dab8f619f" providerId="ADAL" clId="{7C99A3C4-96E5-4A6B-97AB-69B6DA838B58}" dt="2023-05-15T11:17:26.866" v="1099" actId="20577"/>
          <ac:spMkLst>
            <pc:docMk/>
            <pc:sldMk cId="940611387" sldId="259"/>
            <ac:spMk id="3" creationId="{5C7B19FD-65CE-33B2-DAB8-46A1566E8DBB}"/>
          </ac:spMkLst>
        </pc:spChg>
      </pc:sldChg>
      <pc:sldChg chg="modSp mod">
        <pc:chgData name="Fluitsma, D.W.P.M. (Daniel)" userId="aab17d33-b89b-4526-b7c1-165dab8f619f" providerId="ADAL" clId="{7C99A3C4-96E5-4A6B-97AB-69B6DA838B58}" dt="2023-05-15T11:23:30.748" v="1866" actId="255"/>
        <pc:sldMkLst>
          <pc:docMk/>
          <pc:sldMk cId="412187816" sldId="260"/>
        </pc:sldMkLst>
        <pc:spChg chg="mod">
          <ac:chgData name="Fluitsma, D.W.P.M. (Daniel)" userId="aab17d33-b89b-4526-b7c1-165dab8f619f" providerId="ADAL" clId="{7C99A3C4-96E5-4A6B-97AB-69B6DA838B58}" dt="2023-05-15T11:17:45.430" v="1121" actId="20577"/>
          <ac:spMkLst>
            <pc:docMk/>
            <pc:sldMk cId="412187816" sldId="260"/>
            <ac:spMk id="2" creationId="{060F9C81-C1FB-D902-5CA4-BAA959818B89}"/>
          </ac:spMkLst>
        </pc:spChg>
        <pc:spChg chg="mod">
          <ac:chgData name="Fluitsma, D.W.P.M. (Daniel)" userId="aab17d33-b89b-4526-b7c1-165dab8f619f" providerId="ADAL" clId="{7C99A3C4-96E5-4A6B-97AB-69B6DA838B58}" dt="2023-05-15T11:23:30.748" v="1866" actId="255"/>
          <ac:spMkLst>
            <pc:docMk/>
            <pc:sldMk cId="412187816" sldId="260"/>
            <ac:spMk id="3" creationId="{DB410943-3FB3-791E-48F4-CB029BAACD6B}"/>
          </ac:spMkLst>
        </pc:spChg>
      </pc:sldChg>
      <pc:sldChg chg="modSp new mod">
        <pc:chgData name="Fluitsma, D.W.P.M. (Daniel)" userId="aab17d33-b89b-4526-b7c1-165dab8f619f" providerId="ADAL" clId="{7C99A3C4-96E5-4A6B-97AB-69B6DA838B58}" dt="2023-05-17T08:07:58.492" v="6938" actId="20577"/>
        <pc:sldMkLst>
          <pc:docMk/>
          <pc:sldMk cId="3206859709" sldId="261"/>
        </pc:sldMkLst>
        <pc:spChg chg="mod">
          <ac:chgData name="Fluitsma, D.W.P.M. (Daniel)" userId="aab17d33-b89b-4526-b7c1-165dab8f619f" providerId="ADAL" clId="{7C99A3C4-96E5-4A6B-97AB-69B6DA838B58}" dt="2023-05-15T11:23:42.018" v="1909" actId="20577"/>
          <ac:spMkLst>
            <pc:docMk/>
            <pc:sldMk cId="3206859709" sldId="261"/>
            <ac:spMk id="2" creationId="{ED3A5200-7338-2F30-078C-098B676D524F}"/>
          </ac:spMkLst>
        </pc:spChg>
        <pc:spChg chg="mod">
          <ac:chgData name="Fluitsma, D.W.P.M. (Daniel)" userId="aab17d33-b89b-4526-b7c1-165dab8f619f" providerId="ADAL" clId="{7C99A3C4-96E5-4A6B-97AB-69B6DA838B58}" dt="2023-05-17T08:07:58.492" v="6938" actId="20577"/>
          <ac:spMkLst>
            <pc:docMk/>
            <pc:sldMk cId="3206859709" sldId="261"/>
            <ac:spMk id="3" creationId="{2D5D6694-F445-0808-BD46-C936573E70F4}"/>
          </ac:spMkLst>
        </pc:spChg>
      </pc:sldChg>
      <pc:sldChg chg="modSp new mod">
        <pc:chgData name="Fluitsma, D.W.P.M. (Daniel)" userId="aab17d33-b89b-4526-b7c1-165dab8f619f" providerId="ADAL" clId="{7C99A3C4-96E5-4A6B-97AB-69B6DA838B58}" dt="2023-05-17T08:08:26.157" v="6940" actId="27636"/>
        <pc:sldMkLst>
          <pc:docMk/>
          <pc:sldMk cId="1828504855" sldId="262"/>
        </pc:sldMkLst>
        <pc:spChg chg="mod">
          <ac:chgData name="Fluitsma, D.W.P.M. (Daniel)" userId="aab17d33-b89b-4526-b7c1-165dab8f619f" providerId="ADAL" clId="{7C99A3C4-96E5-4A6B-97AB-69B6DA838B58}" dt="2023-05-15T11:28:04.835" v="2688" actId="20577"/>
          <ac:spMkLst>
            <pc:docMk/>
            <pc:sldMk cId="1828504855" sldId="262"/>
            <ac:spMk id="2" creationId="{21699C56-D1EE-58B3-3A12-A65A6A1DA752}"/>
          </ac:spMkLst>
        </pc:spChg>
        <pc:spChg chg="mod">
          <ac:chgData name="Fluitsma, D.W.P.M. (Daniel)" userId="aab17d33-b89b-4526-b7c1-165dab8f619f" providerId="ADAL" clId="{7C99A3C4-96E5-4A6B-97AB-69B6DA838B58}" dt="2023-05-17T08:08:26.157" v="6940" actId="27636"/>
          <ac:spMkLst>
            <pc:docMk/>
            <pc:sldMk cId="1828504855" sldId="262"/>
            <ac:spMk id="3" creationId="{013FAD2A-3908-361D-5797-75E9E7ADE011}"/>
          </ac:spMkLst>
        </pc:spChg>
      </pc:sldChg>
      <pc:sldChg chg="modSp new mod">
        <pc:chgData name="Fluitsma, D.W.P.M. (Daniel)" userId="aab17d33-b89b-4526-b7c1-165dab8f619f" providerId="ADAL" clId="{7C99A3C4-96E5-4A6B-97AB-69B6DA838B58}" dt="2023-05-15T11:35:49.367" v="3966" actId="113"/>
        <pc:sldMkLst>
          <pc:docMk/>
          <pc:sldMk cId="780313401" sldId="263"/>
        </pc:sldMkLst>
        <pc:spChg chg="mod">
          <ac:chgData name="Fluitsma, D.W.P.M. (Daniel)" userId="aab17d33-b89b-4526-b7c1-165dab8f619f" providerId="ADAL" clId="{7C99A3C4-96E5-4A6B-97AB-69B6DA838B58}" dt="2023-05-15T11:33:11.587" v="3498" actId="20577"/>
          <ac:spMkLst>
            <pc:docMk/>
            <pc:sldMk cId="780313401" sldId="263"/>
            <ac:spMk id="2" creationId="{95162B39-46C3-1A90-6FAA-C4827163C703}"/>
          </ac:spMkLst>
        </pc:spChg>
        <pc:spChg chg="mod">
          <ac:chgData name="Fluitsma, D.W.P.M. (Daniel)" userId="aab17d33-b89b-4526-b7c1-165dab8f619f" providerId="ADAL" clId="{7C99A3C4-96E5-4A6B-97AB-69B6DA838B58}" dt="2023-05-15T11:35:49.367" v="3966" actId="113"/>
          <ac:spMkLst>
            <pc:docMk/>
            <pc:sldMk cId="780313401" sldId="263"/>
            <ac:spMk id="3" creationId="{08F20A75-1D83-E4F9-5DC7-BC9973952298}"/>
          </ac:spMkLst>
        </pc:spChg>
      </pc:sldChg>
      <pc:sldChg chg="modSp new mod">
        <pc:chgData name="Fluitsma, D.W.P.M. (Daniel)" userId="aab17d33-b89b-4526-b7c1-165dab8f619f" providerId="ADAL" clId="{7C99A3C4-96E5-4A6B-97AB-69B6DA838B58}" dt="2023-05-15T11:38:50.047" v="4517" actId="20577"/>
        <pc:sldMkLst>
          <pc:docMk/>
          <pc:sldMk cId="3237582302" sldId="264"/>
        </pc:sldMkLst>
        <pc:spChg chg="mod">
          <ac:chgData name="Fluitsma, D.W.P.M. (Daniel)" userId="aab17d33-b89b-4526-b7c1-165dab8f619f" providerId="ADAL" clId="{7C99A3C4-96E5-4A6B-97AB-69B6DA838B58}" dt="2023-05-15T11:36:28.398" v="4022" actId="20577"/>
          <ac:spMkLst>
            <pc:docMk/>
            <pc:sldMk cId="3237582302" sldId="264"/>
            <ac:spMk id="2" creationId="{F2C2A97B-69ED-EC3C-2376-F946DA948F68}"/>
          </ac:spMkLst>
        </pc:spChg>
        <pc:spChg chg="mod">
          <ac:chgData name="Fluitsma, D.W.P.M. (Daniel)" userId="aab17d33-b89b-4526-b7c1-165dab8f619f" providerId="ADAL" clId="{7C99A3C4-96E5-4A6B-97AB-69B6DA838B58}" dt="2023-05-15T11:38:50.047" v="4517" actId="20577"/>
          <ac:spMkLst>
            <pc:docMk/>
            <pc:sldMk cId="3237582302" sldId="264"/>
            <ac:spMk id="3" creationId="{4B59C5F1-1917-521B-DE92-5E87528AD281}"/>
          </ac:spMkLst>
        </pc:spChg>
      </pc:sldChg>
      <pc:sldChg chg="modSp new mod">
        <pc:chgData name="Fluitsma, D.W.P.M. (Daniel)" userId="aab17d33-b89b-4526-b7c1-165dab8f619f" providerId="ADAL" clId="{7C99A3C4-96E5-4A6B-97AB-69B6DA838B58}" dt="2023-05-15T11:39:48.317" v="4747" actId="20577"/>
        <pc:sldMkLst>
          <pc:docMk/>
          <pc:sldMk cId="187839421" sldId="265"/>
        </pc:sldMkLst>
        <pc:spChg chg="mod">
          <ac:chgData name="Fluitsma, D.W.P.M. (Daniel)" userId="aab17d33-b89b-4526-b7c1-165dab8f619f" providerId="ADAL" clId="{7C99A3C4-96E5-4A6B-97AB-69B6DA838B58}" dt="2023-05-15T11:38:55.970" v="4534" actId="20577"/>
          <ac:spMkLst>
            <pc:docMk/>
            <pc:sldMk cId="187839421" sldId="265"/>
            <ac:spMk id="2" creationId="{5501A1B0-EE17-BE3D-D4AF-0E64AD07CD90}"/>
          </ac:spMkLst>
        </pc:spChg>
        <pc:spChg chg="mod">
          <ac:chgData name="Fluitsma, D.W.P.M. (Daniel)" userId="aab17d33-b89b-4526-b7c1-165dab8f619f" providerId="ADAL" clId="{7C99A3C4-96E5-4A6B-97AB-69B6DA838B58}" dt="2023-05-15T11:39:48.317" v="4747" actId="20577"/>
          <ac:spMkLst>
            <pc:docMk/>
            <pc:sldMk cId="187839421" sldId="265"/>
            <ac:spMk id="3" creationId="{2A8BD6A5-8A0D-BD99-F5F7-CAC2B811052C}"/>
          </ac:spMkLst>
        </pc:spChg>
      </pc:sldChg>
      <pc:sldChg chg="modSp new mod">
        <pc:chgData name="Fluitsma, D.W.P.M. (Daniel)" userId="aab17d33-b89b-4526-b7c1-165dab8f619f" providerId="ADAL" clId="{7C99A3C4-96E5-4A6B-97AB-69B6DA838B58}" dt="2023-05-17T08:02:16.983" v="6012" actId="20577"/>
        <pc:sldMkLst>
          <pc:docMk/>
          <pc:sldMk cId="3743621553" sldId="266"/>
        </pc:sldMkLst>
        <pc:spChg chg="mod">
          <ac:chgData name="Fluitsma, D.W.P.M. (Daniel)" userId="aab17d33-b89b-4526-b7c1-165dab8f619f" providerId="ADAL" clId="{7C99A3C4-96E5-4A6B-97AB-69B6DA838B58}" dt="2023-05-15T11:40:36.507" v="4871" actId="20577"/>
          <ac:spMkLst>
            <pc:docMk/>
            <pc:sldMk cId="3743621553" sldId="266"/>
            <ac:spMk id="2" creationId="{486B1285-E06B-B72B-87C5-3F0C876DBF18}"/>
          </ac:spMkLst>
        </pc:spChg>
        <pc:spChg chg="mod">
          <ac:chgData name="Fluitsma, D.W.P.M. (Daniel)" userId="aab17d33-b89b-4526-b7c1-165dab8f619f" providerId="ADAL" clId="{7C99A3C4-96E5-4A6B-97AB-69B6DA838B58}" dt="2023-05-17T08:02:16.983" v="6012" actId="20577"/>
          <ac:spMkLst>
            <pc:docMk/>
            <pc:sldMk cId="3743621553" sldId="266"/>
            <ac:spMk id="3" creationId="{41CC28F0-0390-02A8-162A-5AFF6D608FA2}"/>
          </ac:spMkLst>
        </pc:spChg>
      </pc:sldChg>
      <pc:sldChg chg="modSp new mod">
        <pc:chgData name="Fluitsma, D.W.P.M. (Daniel)" userId="aab17d33-b89b-4526-b7c1-165dab8f619f" providerId="ADAL" clId="{7C99A3C4-96E5-4A6B-97AB-69B6DA838B58}" dt="2023-05-17T08:01:40.252" v="5903" actId="255"/>
        <pc:sldMkLst>
          <pc:docMk/>
          <pc:sldMk cId="181444258" sldId="267"/>
        </pc:sldMkLst>
        <pc:spChg chg="mod">
          <ac:chgData name="Fluitsma, D.W.P.M. (Daniel)" userId="aab17d33-b89b-4526-b7c1-165dab8f619f" providerId="ADAL" clId="{7C99A3C4-96E5-4A6B-97AB-69B6DA838B58}" dt="2023-05-15T11:40:46.237" v="4896" actId="20577"/>
          <ac:spMkLst>
            <pc:docMk/>
            <pc:sldMk cId="181444258" sldId="267"/>
            <ac:spMk id="2" creationId="{3E6FBAA6-8F76-A254-BFA3-F1FD32EFFFB4}"/>
          </ac:spMkLst>
        </pc:spChg>
        <pc:spChg chg="mod">
          <ac:chgData name="Fluitsma, D.W.P.M. (Daniel)" userId="aab17d33-b89b-4526-b7c1-165dab8f619f" providerId="ADAL" clId="{7C99A3C4-96E5-4A6B-97AB-69B6DA838B58}" dt="2023-05-17T08:01:40.252" v="5903" actId="255"/>
          <ac:spMkLst>
            <pc:docMk/>
            <pc:sldMk cId="181444258" sldId="267"/>
            <ac:spMk id="3" creationId="{E631559F-F23B-7A3D-2988-2897BD563A21}"/>
          </ac:spMkLst>
        </pc:spChg>
      </pc:sldChg>
      <pc:sldChg chg="modSp new mod">
        <pc:chgData name="Fluitsma, D.W.P.M. (Daniel)" userId="aab17d33-b89b-4526-b7c1-165dab8f619f" providerId="ADAL" clId="{7C99A3C4-96E5-4A6B-97AB-69B6DA838B58}" dt="2023-05-17T08:31:54.014" v="6941" actId="20577"/>
        <pc:sldMkLst>
          <pc:docMk/>
          <pc:sldMk cId="382286833" sldId="268"/>
        </pc:sldMkLst>
        <pc:spChg chg="mod">
          <ac:chgData name="Fluitsma, D.W.P.M. (Daniel)" userId="aab17d33-b89b-4526-b7c1-165dab8f619f" providerId="ADAL" clId="{7C99A3C4-96E5-4A6B-97AB-69B6DA838B58}" dt="2023-05-15T11:40:54.777" v="4921" actId="20577"/>
          <ac:spMkLst>
            <pc:docMk/>
            <pc:sldMk cId="382286833" sldId="268"/>
            <ac:spMk id="2" creationId="{AEB0CF02-A68C-0F75-8EC3-648CE6276F01}"/>
          </ac:spMkLst>
        </pc:spChg>
        <pc:spChg chg="mod">
          <ac:chgData name="Fluitsma, D.W.P.M. (Daniel)" userId="aab17d33-b89b-4526-b7c1-165dab8f619f" providerId="ADAL" clId="{7C99A3C4-96E5-4A6B-97AB-69B6DA838B58}" dt="2023-05-17T08:31:54.014" v="6941" actId="20577"/>
          <ac:spMkLst>
            <pc:docMk/>
            <pc:sldMk cId="382286833" sldId="268"/>
            <ac:spMk id="3" creationId="{852E6F49-6544-3548-39BA-13CD1912A02C}"/>
          </ac:spMkLst>
        </pc:spChg>
      </pc:sldChg>
      <pc:sldChg chg="modSp new mod">
        <pc:chgData name="Fluitsma, D.W.P.M. (Daniel)" userId="aab17d33-b89b-4526-b7c1-165dab8f619f" providerId="ADAL" clId="{7C99A3C4-96E5-4A6B-97AB-69B6DA838B58}" dt="2023-05-17T08:06:26.542" v="6765" actId="20577"/>
        <pc:sldMkLst>
          <pc:docMk/>
          <pc:sldMk cId="2196040297" sldId="269"/>
        </pc:sldMkLst>
        <pc:spChg chg="mod">
          <ac:chgData name="Fluitsma, D.W.P.M. (Daniel)" userId="aab17d33-b89b-4526-b7c1-165dab8f619f" providerId="ADAL" clId="{7C99A3C4-96E5-4A6B-97AB-69B6DA838B58}" dt="2023-05-15T11:40:28.640" v="4848" actId="20577"/>
          <ac:spMkLst>
            <pc:docMk/>
            <pc:sldMk cId="2196040297" sldId="269"/>
            <ac:spMk id="2" creationId="{59F34E47-507E-C9DF-C244-4419C98EEC9D}"/>
          </ac:spMkLst>
        </pc:spChg>
        <pc:spChg chg="mod">
          <ac:chgData name="Fluitsma, D.W.P.M. (Daniel)" userId="aab17d33-b89b-4526-b7c1-165dab8f619f" providerId="ADAL" clId="{7C99A3C4-96E5-4A6B-97AB-69B6DA838B58}" dt="2023-05-17T08:06:26.542" v="6765" actId="20577"/>
          <ac:spMkLst>
            <pc:docMk/>
            <pc:sldMk cId="2196040297" sldId="269"/>
            <ac:spMk id="3" creationId="{6F3DECF9-786E-75EB-D1A7-5ED2BF68D07F}"/>
          </ac:spMkLst>
        </pc:spChg>
      </pc:sldChg>
      <pc:sldChg chg="new del">
        <pc:chgData name="Fluitsma, D.W.P.M. (Daniel)" userId="aab17d33-b89b-4526-b7c1-165dab8f619f" providerId="ADAL" clId="{7C99A3C4-96E5-4A6B-97AB-69B6DA838B58}" dt="2023-05-15T11:41:23.604" v="4922" actId="2696"/>
        <pc:sldMkLst>
          <pc:docMk/>
          <pc:sldMk cId="3079659154" sldId="270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2BA577C-AC76-D0CB-6CB8-D3DACBDE7CB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F2B6026-37B8-4897-DADA-4E78BDCA6B3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2860B2B2-4BA7-9ADF-31D2-AABCE642F2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62B7A-3C8C-4E00-ACA7-7ABC904DFFCE}" type="datetimeFigureOut">
              <a:rPr lang="nl-NL" smtClean="0"/>
              <a:t>19-6-2023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F0B2EEEB-712C-B1B5-2D30-8048436A79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CA99DA50-78CF-DA95-DE0C-5123AA8FA7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B7867-263B-442B-9071-9B15FCBB5C0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604225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80B3BCC-85DF-2D35-1528-2371685DBF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D6D27049-37AA-F652-FF7A-73F9503A902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F28931D5-2160-1AE1-9A8E-374D8282FD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62B7A-3C8C-4E00-ACA7-7ABC904DFFCE}" type="datetimeFigureOut">
              <a:rPr lang="nl-NL" smtClean="0"/>
              <a:t>19-6-2023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293656F2-96F7-A567-DACD-68F3F184CF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DF941A42-A0B6-CD78-685E-065CD616D5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B7867-263B-442B-9071-9B15FCBB5C0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231574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9B6C2D28-8AEB-E655-C8FA-C371B56C99A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8C3A292E-F38D-DA15-ED90-513413FF63A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F8BBFD1A-F598-25B9-87C5-15875193F1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62B7A-3C8C-4E00-ACA7-7ABC904DFFCE}" type="datetimeFigureOut">
              <a:rPr lang="nl-NL" smtClean="0"/>
              <a:t>19-6-2023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1FD5F9FC-9062-81EA-110F-D15AB74E13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4BA7E99C-2CBD-8CA3-4490-08C67DED5B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B7867-263B-442B-9071-9B15FCBB5C0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556189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B81714F-65FE-965D-7739-5D2DC78FE7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E673FC6-DA1E-9F38-F487-2C30ED7390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383E5042-D2D5-D8B3-0BD1-A04FF4CD67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62B7A-3C8C-4E00-ACA7-7ABC904DFFCE}" type="datetimeFigureOut">
              <a:rPr lang="nl-NL" smtClean="0"/>
              <a:t>19-6-2023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E754B9BC-4C51-A0AF-E573-EF6D5FD2E0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19E5A2DB-41F3-671C-9313-CB9C3B7443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B7867-263B-442B-9071-9B15FCBB5C0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4630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9F01203-1F90-0F92-09E4-5A14B6E0DD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06674576-3FCB-1511-F017-698D312A96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6CF4DABB-5FE5-0207-F7E4-07E32FD226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62B7A-3C8C-4E00-ACA7-7ABC904DFFCE}" type="datetimeFigureOut">
              <a:rPr lang="nl-NL" smtClean="0"/>
              <a:t>19-6-2023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D176B7F5-D622-F669-B8E5-A5C30C34D7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FFCFEF64-A109-FBB3-3AE1-547BE2D2D8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B7867-263B-442B-9071-9B15FCBB5C0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441444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7916B5A-4738-A452-6E0D-6DFECDCEF9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5635381-FEA3-14DF-24FB-08F26528D2F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58D97793-103B-E5F1-CF94-41F5E29001C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F4AD3114-488F-0FA6-C7B0-4A0B53B48E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62B7A-3C8C-4E00-ACA7-7ABC904DFFCE}" type="datetimeFigureOut">
              <a:rPr lang="nl-NL" smtClean="0"/>
              <a:t>19-6-2023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C4EB7FFB-BB08-4DCD-9B82-F45C53C937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573ED7DC-6543-9AF6-5EB0-EB8F34A57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B7867-263B-442B-9071-9B15FCBB5C0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660711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284615A-A603-9875-26D7-2DE4DEA7CC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ECD957FE-1957-E791-69B4-57F3B63E57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E62CC052-4182-B24C-0AC1-70B2590581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14755BD6-A6D3-585C-BBDF-66553F9378D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D4729A73-BD14-1481-16E6-8A1260EED02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65FE79BC-44FF-6F66-23CD-A27A9C5D19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62B7A-3C8C-4E00-ACA7-7ABC904DFFCE}" type="datetimeFigureOut">
              <a:rPr lang="nl-NL" smtClean="0"/>
              <a:t>19-6-2023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24821C31-9540-98C5-A216-355DD81D9D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7C06EA79-7E76-1CE3-A4FC-A86B9EB23A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B7867-263B-442B-9071-9B15FCBB5C0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624427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15426B1-0F4E-5D9E-B699-3848EF4AD5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B09477E6-461E-E6AC-10D6-B73B0FE558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62B7A-3C8C-4E00-ACA7-7ABC904DFFCE}" type="datetimeFigureOut">
              <a:rPr lang="nl-NL" smtClean="0"/>
              <a:t>19-6-2023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75B8E41E-987C-732A-0252-AA09D1F565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1FE42934-9F59-054F-F51E-56B9DFDAFD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B7867-263B-442B-9071-9B15FCBB5C0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991703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A394239E-782E-5E0B-4609-323AE8665C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62B7A-3C8C-4E00-ACA7-7ABC904DFFCE}" type="datetimeFigureOut">
              <a:rPr lang="nl-NL" smtClean="0"/>
              <a:t>19-6-2023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884137CD-D7C6-C274-F637-281E53A9AA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3146AE64-5620-007F-3120-78C3E89199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B7867-263B-442B-9071-9B15FCBB5C0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872014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574E38B-A579-9243-E5CE-12AC083019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6ED08B8-A52A-90A5-9807-9B07C24B74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BC5742D6-EEDD-BA30-6BC4-6C334F6BADB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C162D70B-4C02-B34D-576E-C6B825D885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62B7A-3C8C-4E00-ACA7-7ABC904DFFCE}" type="datetimeFigureOut">
              <a:rPr lang="nl-NL" smtClean="0"/>
              <a:t>19-6-2023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225FC036-6216-0667-4F41-3ABF476955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945AECAA-40C1-077D-E655-7B1D96BD64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B7867-263B-442B-9071-9B15FCBB5C0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837147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15D2188-2EFB-DC89-0617-1916590AF5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80AB8CC0-89DC-F81C-6F0E-BD9F3D905F3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3F9B853D-DF5B-991F-3249-792F31CC44B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A4004FDA-7EA7-9B73-4790-F9F61D69A2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62B7A-3C8C-4E00-ACA7-7ABC904DFFCE}" type="datetimeFigureOut">
              <a:rPr lang="nl-NL" smtClean="0"/>
              <a:t>19-6-2023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20EBC667-696D-ACFE-6ED6-2006A0AB68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2E444C22-8D26-CC4F-3950-8E885EAAE4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B7867-263B-442B-9071-9B15FCBB5C0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844977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41D56D94-CDA8-7724-5220-DE510A1CB1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23411770-5D31-790C-63E0-07FD214E70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C402FE7A-CD37-1C93-4402-DD178789B9D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B62B7A-3C8C-4E00-ACA7-7ABC904DFFCE}" type="datetimeFigureOut">
              <a:rPr lang="nl-NL" smtClean="0"/>
              <a:t>19-6-2023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AFA0E5DF-36DC-4082-B495-89600551D79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6FB61DCD-46D7-8C82-8568-642886D4920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BB7867-263B-442B-9071-9B15FCBB5C0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190184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8D48E7A4-C601-99B9-7870-0866470C43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5.2: </a:t>
            </a:r>
            <a:br>
              <a:rPr lang="en-US" dirty="0"/>
            </a:br>
            <a:r>
              <a:rPr lang="en-US" dirty="0" err="1"/>
              <a:t>Ontwikkeling</a:t>
            </a:r>
            <a:r>
              <a:rPr lang="en-US" dirty="0"/>
              <a:t> van de </a:t>
            </a:r>
            <a:r>
              <a:rPr lang="en-US" dirty="0" err="1"/>
              <a:t>Nederlandse</a:t>
            </a:r>
            <a:r>
              <a:rPr lang="en-US" dirty="0"/>
              <a:t> </a:t>
            </a:r>
            <a:r>
              <a:rPr lang="en-US" dirty="0" err="1"/>
              <a:t>verzorgingsstaat</a:t>
            </a:r>
            <a:endParaRPr lang="nl-NL" dirty="0"/>
          </a:p>
        </p:txBody>
      </p:sp>
      <p:sp>
        <p:nvSpPr>
          <p:cNvPr id="5" name="Tijdelijke aanduiding voor inhoud 4">
            <a:extLst>
              <a:ext uri="{FF2B5EF4-FFF2-40B4-BE49-F238E27FC236}">
                <a16:creationId xmlns:a16="http://schemas.microsoft.com/office/drawing/2014/main" id="{78B01AE6-1B42-D5CA-248E-BA4435673D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/>
              <a:t>Deze</a:t>
            </a:r>
            <a:r>
              <a:rPr lang="en-US" dirty="0"/>
              <a:t> </a:t>
            </a:r>
            <a:r>
              <a:rPr lang="en-US" dirty="0" err="1"/>
              <a:t>paragraaf</a:t>
            </a:r>
            <a:r>
              <a:rPr lang="en-US" dirty="0"/>
              <a:t> </a:t>
            </a:r>
            <a:r>
              <a:rPr lang="en-US" dirty="0" err="1"/>
              <a:t>gaat</a:t>
            </a:r>
            <a:r>
              <a:rPr lang="en-US" dirty="0"/>
              <a:t> over de </a:t>
            </a:r>
            <a:r>
              <a:rPr lang="en-US" dirty="0" err="1"/>
              <a:t>vragen</a:t>
            </a:r>
            <a:r>
              <a:rPr lang="en-US" dirty="0"/>
              <a:t>:</a:t>
            </a:r>
          </a:p>
          <a:p>
            <a:pPr marL="0" indent="0">
              <a:buNone/>
            </a:pPr>
            <a:endParaRPr lang="en-US" dirty="0"/>
          </a:p>
          <a:p>
            <a:pPr>
              <a:buFontTx/>
              <a:buChar char="-"/>
            </a:pPr>
            <a:r>
              <a:rPr lang="en-US" dirty="0"/>
              <a:t>Hoe </a:t>
            </a:r>
            <a:r>
              <a:rPr lang="en-US" dirty="0" err="1"/>
              <a:t>heeft</a:t>
            </a:r>
            <a:r>
              <a:rPr lang="en-US" dirty="0"/>
              <a:t> de </a:t>
            </a:r>
            <a:r>
              <a:rPr lang="en-US" dirty="0" err="1"/>
              <a:t>Nederlandse</a:t>
            </a:r>
            <a:r>
              <a:rPr lang="en-US" dirty="0"/>
              <a:t> </a:t>
            </a:r>
            <a:r>
              <a:rPr lang="en-US" dirty="0" err="1"/>
              <a:t>verzorgingsstaat</a:t>
            </a:r>
            <a:r>
              <a:rPr lang="en-US" dirty="0"/>
              <a:t> </a:t>
            </a:r>
            <a:r>
              <a:rPr lang="en-US" dirty="0" err="1"/>
              <a:t>zich</a:t>
            </a:r>
            <a:r>
              <a:rPr lang="en-US" dirty="0"/>
              <a:t> </a:t>
            </a:r>
            <a:r>
              <a:rPr lang="en-US" dirty="0" err="1"/>
              <a:t>ontwikkeld</a:t>
            </a:r>
            <a:r>
              <a:rPr lang="en-US" dirty="0"/>
              <a:t>?</a:t>
            </a:r>
          </a:p>
          <a:p>
            <a:pPr>
              <a:buFontTx/>
              <a:buChar char="-"/>
            </a:pPr>
            <a:r>
              <a:rPr lang="en-US" dirty="0" err="1"/>
              <a:t>Welke</a:t>
            </a:r>
            <a:r>
              <a:rPr lang="en-US" dirty="0"/>
              <a:t> </a:t>
            </a:r>
            <a:r>
              <a:rPr lang="en-US" dirty="0" err="1"/>
              <a:t>factoren</a:t>
            </a:r>
            <a:r>
              <a:rPr lang="en-US" dirty="0"/>
              <a:t> </a:t>
            </a:r>
            <a:r>
              <a:rPr lang="en-US" dirty="0" err="1"/>
              <a:t>waren</a:t>
            </a:r>
            <a:r>
              <a:rPr lang="en-US" dirty="0"/>
              <a:t> </a:t>
            </a:r>
            <a:r>
              <a:rPr lang="en-US" dirty="0" err="1"/>
              <a:t>belangrijk</a:t>
            </a:r>
            <a:r>
              <a:rPr lang="en-US" dirty="0"/>
              <a:t> </a:t>
            </a:r>
            <a:r>
              <a:rPr lang="en-US" dirty="0" err="1"/>
              <a:t>bij</a:t>
            </a:r>
            <a:r>
              <a:rPr lang="en-US" dirty="0"/>
              <a:t> de </a:t>
            </a:r>
            <a:r>
              <a:rPr lang="en-US" dirty="0" err="1"/>
              <a:t>ontwikkeling</a:t>
            </a:r>
            <a:r>
              <a:rPr lang="en-US" dirty="0"/>
              <a:t> van de </a:t>
            </a:r>
            <a:r>
              <a:rPr lang="en-US" dirty="0" err="1"/>
              <a:t>Nederlandse</a:t>
            </a:r>
            <a:r>
              <a:rPr lang="en-US" dirty="0"/>
              <a:t> </a:t>
            </a:r>
            <a:r>
              <a:rPr lang="en-US" dirty="0" err="1"/>
              <a:t>verzorgingsstaat</a:t>
            </a:r>
            <a:r>
              <a:rPr lang="en-US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2555168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86B1285-E06B-B72B-87C5-3F0C876DBF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Liberalen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de </a:t>
            </a:r>
            <a:r>
              <a:rPr lang="en-US" dirty="0" err="1"/>
              <a:t>verzorgingsstaat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1CC28F0-0390-02A8-162A-5AFF6D608F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1182166" cy="4351338"/>
          </a:xfrm>
        </p:spPr>
        <p:txBody>
          <a:bodyPr>
            <a:normAutofit fontScale="70000" lnSpcReduction="20000"/>
          </a:bodyPr>
          <a:lstStyle/>
          <a:p>
            <a:pPr>
              <a:buFontTx/>
              <a:buChar char="-"/>
            </a:pPr>
            <a:r>
              <a:rPr lang="en-US" sz="2400" dirty="0" err="1"/>
              <a:t>Liberalen</a:t>
            </a:r>
            <a:r>
              <a:rPr lang="en-US" sz="2400" dirty="0"/>
              <a:t> </a:t>
            </a:r>
            <a:r>
              <a:rPr lang="en-US" sz="2400" dirty="0" err="1"/>
              <a:t>zijn</a:t>
            </a:r>
            <a:r>
              <a:rPr lang="en-US" sz="2400" dirty="0"/>
              <a:t> </a:t>
            </a:r>
            <a:r>
              <a:rPr lang="en-US" sz="2400" dirty="0" err="1"/>
              <a:t>voor</a:t>
            </a:r>
            <a:r>
              <a:rPr lang="en-US" sz="2400" dirty="0"/>
              <a:t> </a:t>
            </a:r>
            <a:r>
              <a:rPr lang="en-US" sz="2400" dirty="0" err="1"/>
              <a:t>een</a:t>
            </a:r>
            <a:r>
              <a:rPr lang="en-US" sz="2400" dirty="0"/>
              <a:t> </a:t>
            </a:r>
            <a:r>
              <a:rPr lang="en-US" sz="2400" dirty="0" err="1"/>
              <a:t>sociaal</a:t>
            </a:r>
            <a:r>
              <a:rPr lang="en-US" sz="2400" dirty="0"/>
              <a:t> </a:t>
            </a:r>
            <a:r>
              <a:rPr lang="en-US" sz="2400" dirty="0" err="1"/>
              <a:t>vangnet</a:t>
            </a:r>
            <a:r>
              <a:rPr lang="en-US" sz="2400" dirty="0"/>
              <a:t> </a:t>
            </a:r>
            <a:r>
              <a:rPr lang="en-US" sz="2400" dirty="0" err="1"/>
              <a:t>voor</a:t>
            </a:r>
            <a:r>
              <a:rPr lang="en-US" sz="2400" dirty="0"/>
              <a:t> </a:t>
            </a:r>
            <a:r>
              <a:rPr lang="en-US" sz="2400" dirty="0" err="1"/>
              <a:t>mensen</a:t>
            </a:r>
            <a:r>
              <a:rPr lang="en-US" sz="2400" dirty="0"/>
              <a:t> die </a:t>
            </a:r>
            <a:r>
              <a:rPr lang="en-US" sz="2400" dirty="0" err="1"/>
              <a:t>echt</a:t>
            </a:r>
            <a:r>
              <a:rPr lang="en-US" sz="2400" dirty="0"/>
              <a:t> </a:t>
            </a:r>
            <a:r>
              <a:rPr lang="en-US" sz="2400" dirty="0" err="1"/>
              <a:t>niet</a:t>
            </a:r>
            <a:r>
              <a:rPr lang="en-US" sz="2400" dirty="0"/>
              <a:t> </a:t>
            </a:r>
            <a:r>
              <a:rPr lang="en-US" sz="2400" dirty="0" err="1"/>
              <a:t>kunnen</a:t>
            </a:r>
            <a:r>
              <a:rPr lang="en-US" sz="2400" dirty="0"/>
              <a:t> </a:t>
            </a:r>
            <a:r>
              <a:rPr lang="en-US" sz="2400" dirty="0" err="1"/>
              <a:t>werken</a:t>
            </a:r>
            <a:r>
              <a:rPr lang="en-US" sz="2400" dirty="0"/>
              <a:t>;</a:t>
            </a:r>
          </a:p>
          <a:p>
            <a:pPr>
              <a:buFontTx/>
              <a:buChar char="-"/>
            </a:pPr>
            <a:endParaRPr lang="en-US" sz="2400" dirty="0"/>
          </a:p>
          <a:p>
            <a:pPr>
              <a:buFontTx/>
              <a:buChar char="-"/>
            </a:pPr>
            <a:r>
              <a:rPr lang="en-US" sz="2400" dirty="0" err="1"/>
              <a:t>Uitkeringen</a:t>
            </a:r>
            <a:r>
              <a:rPr lang="en-US" sz="2400" dirty="0"/>
              <a:t> </a:t>
            </a:r>
            <a:r>
              <a:rPr lang="en-US" sz="2400" dirty="0" err="1"/>
              <a:t>moeten</a:t>
            </a:r>
            <a:r>
              <a:rPr lang="en-US" sz="2400" dirty="0"/>
              <a:t> de </a:t>
            </a:r>
            <a:r>
              <a:rPr lang="en-US" sz="2400" dirty="0" err="1"/>
              <a:t>prikkel</a:t>
            </a:r>
            <a:r>
              <a:rPr lang="en-US" sz="2400" dirty="0"/>
              <a:t> </a:t>
            </a:r>
            <a:r>
              <a:rPr lang="en-US" sz="2400" dirty="0" err="1"/>
              <a:t>niet</a:t>
            </a:r>
            <a:r>
              <a:rPr lang="en-US" sz="2400" dirty="0"/>
              <a:t> </a:t>
            </a:r>
            <a:r>
              <a:rPr lang="en-US" sz="2400" dirty="0" err="1"/>
              <a:t>wegnemen</a:t>
            </a:r>
            <a:r>
              <a:rPr lang="en-US" sz="2400" dirty="0"/>
              <a:t> om </a:t>
            </a:r>
            <a:r>
              <a:rPr lang="en-US" sz="2400" dirty="0" err="1"/>
              <a:t>weer</a:t>
            </a:r>
            <a:r>
              <a:rPr lang="en-US" sz="2400" dirty="0"/>
              <a:t> </a:t>
            </a:r>
            <a:r>
              <a:rPr lang="en-US" sz="2400" dirty="0" err="1"/>
              <a:t>aan</a:t>
            </a:r>
            <a:r>
              <a:rPr lang="en-US" sz="2400" dirty="0"/>
              <a:t> het </a:t>
            </a:r>
            <a:r>
              <a:rPr lang="en-US" sz="2400" dirty="0" err="1"/>
              <a:t>werk</a:t>
            </a:r>
            <a:r>
              <a:rPr lang="en-US" sz="2400" dirty="0"/>
              <a:t> </a:t>
            </a:r>
            <a:r>
              <a:rPr lang="en-US" sz="2400" dirty="0" err="1"/>
              <a:t>te</a:t>
            </a:r>
            <a:r>
              <a:rPr lang="en-US" sz="2400" dirty="0"/>
              <a:t> </a:t>
            </a:r>
            <a:r>
              <a:rPr lang="en-US" sz="2400" dirty="0" err="1"/>
              <a:t>gaan</a:t>
            </a:r>
            <a:r>
              <a:rPr lang="en-US" sz="2400" dirty="0"/>
              <a:t>;</a:t>
            </a:r>
          </a:p>
          <a:p>
            <a:pPr marL="0" indent="0">
              <a:buNone/>
            </a:pPr>
            <a:r>
              <a:rPr lang="en-US" sz="1700" dirty="0"/>
              <a:t>(</a:t>
            </a:r>
            <a:r>
              <a:rPr lang="en-US" sz="1700" dirty="0" err="1"/>
              <a:t>dus</a:t>
            </a:r>
            <a:r>
              <a:rPr lang="en-US" sz="1700" dirty="0"/>
              <a:t> </a:t>
            </a:r>
            <a:r>
              <a:rPr lang="en-US" sz="1700" dirty="0" err="1"/>
              <a:t>strengere</a:t>
            </a:r>
            <a:r>
              <a:rPr lang="en-US" sz="1700" dirty="0"/>
              <a:t> regels </a:t>
            </a:r>
            <a:r>
              <a:rPr lang="en-US" sz="1700" dirty="0" err="1"/>
              <a:t>voor</a:t>
            </a:r>
            <a:r>
              <a:rPr lang="en-US" sz="1700" dirty="0"/>
              <a:t> </a:t>
            </a:r>
            <a:r>
              <a:rPr lang="en-US" sz="1700" dirty="0" err="1"/>
              <a:t>toelating</a:t>
            </a:r>
            <a:r>
              <a:rPr lang="en-US" sz="1700" dirty="0"/>
              <a:t>  tot </a:t>
            </a:r>
            <a:r>
              <a:rPr lang="en-US" sz="1700" dirty="0" err="1"/>
              <a:t>een</a:t>
            </a:r>
            <a:r>
              <a:rPr lang="en-US" sz="1700" dirty="0"/>
              <a:t> </a:t>
            </a:r>
            <a:r>
              <a:rPr lang="en-US" sz="1700" dirty="0" err="1"/>
              <a:t>uitkering</a:t>
            </a:r>
            <a:r>
              <a:rPr lang="en-US" sz="1700" dirty="0"/>
              <a:t>, </a:t>
            </a:r>
            <a:r>
              <a:rPr lang="en-US" sz="1700" dirty="0" err="1"/>
              <a:t>kortere</a:t>
            </a:r>
            <a:r>
              <a:rPr lang="en-US" sz="1700" dirty="0"/>
              <a:t> </a:t>
            </a:r>
            <a:r>
              <a:rPr lang="en-US" sz="1700" dirty="0" err="1"/>
              <a:t>duur</a:t>
            </a:r>
            <a:r>
              <a:rPr lang="en-US" sz="1700" dirty="0"/>
              <a:t> </a:t>
            </a:r>
            <a:r>
              <a:rPr lang="en-US" sz="1700" dirty="0" err="1"/>
              <a:t>uitkering</a:t>
            </a:r>
            <a:r>
              <a:rPr lang="en-US" sz="1700" dirty="0"/>
              <a:t> </a:t>
            </a:r>
            <a:r>
              <a:rPr lang="en-US" sz="1700" dirty="0" err="1"/>
              <a:t>en</a:t>
            </a:r>
            <a:r>
              <a:rPr lang="en-US" sz="1700" dirty="0"/>
              <a:t> </a:t>
            </a:r>
            <a:br>
              <a:rPr lang="en-US" sz="1700" dirty="0"/>
            </a:br>
            <a:r>
              <a:rPr lang="en-US" sz="1700" dirty="0" err="1"/>
              <a:t>lagere</a:t>
            </a:r>
            <a:r>
              <a:rPr lang="en-US" sz="1700" dirty="0"/>
              <a:t> </a:t>
            </a:r>
            <a:r>
              <a:rPr lang="en-US" sz="1700" dirty="0" err="1"/>
              <a:t>uitkering</a:t>
            </a:r>
            <a:r>
              <a:rPr lang="en-US" sz="1700" dirty="0"/>
              <a:t>/ </a:t>
            </a:r>
            <a:r>
              <a:rPr lang="en-US" sz="1700" dirty="0" err="1"/>
              <a:t>niet</a:t>
            </a:r>
            <a:r>
              <a:rPr lang="en-US" sz="1700" dirty="0"/>
              <a:t> </a:t>
            </a:r>
            <a:r>
              <a:rPr lang="en-US" sz="1700" dirty="0" err="1"/>
              <a:t>meestijgen</a:t>
            </a:r>
            <a:r>
              <a:rPr lang="en-US" sz="1700" dirty="0"/>
              <a:t> </a:t>
            </a:r>
            <a:r>
              <a:rPr lang="en-US" sz="1700" dirty="0" err="1"/>
              <a:t>uitkeringen</a:t>
            </a:r>
            <a:r>
              <a:rPr lang="en-US" sz="1700" dirty="0"/>
              <a:t> </a:t>
            </a:r>
            <a:r>
              <a:rPr lang="en-US" sz="1700" dirty="0" err="1"/>
              <a:t>bij</a:t>
            </a:r>
            <a:r>
              <a:rPr lang="en-US" sz="1700" dirty="0"/>
              <a:t> </a:t>
            </a:r>
            <a:r>
              <a:rPr lang="en-US" sz="1700" dirty="0" err="1"/>
              <a:t>stijging</a:t>
            </a:r>
            <a:r>
              <a:rPr lang="en-US" sz="1700" dirty="0"/>
              <a:t> van </a:t>
            </a:r>
            <a:r>
              <a:rPr lang="en-US" sz="1700" dirty="0" err="1"/>
              <a:t>lonen</a:t>
            </a:r>
            <a:r>
              <a:rPr lang="en-US" sz="1700" dirty="0"/>
              <a:t>)</a:t>
            </a:r>
          </a:p>
          <a:p>
            <a:pPr marL="0" indent="0">
              <a:buNone/>
            </a:pPr>
            <a:endParaRPr lang="en-US" sz="1600" dirty="0"/>
          </a:p>
          <a:p>
            <a:pPr>
              <a:buFontTx/>
              <a:buChar char="-"/>
            </a:pPr>
            <a:r>
              <a:rPr lang="en-US" sz="2400" dirty="0" err="1"/>
              <a:t>Inkomensongelijkheid</a:t>
            </a:r>
            <a:r>
              <a:rPr lang="en-US" sz="2400" dirty="0"/>
              <a:t> </a:t>
            </a:r>
            <a:r>
              <a:rPr lang="en-US" sz="2400" dirty="0" err="1"/>
              <a:t>tussen</a:t>
            </a:r>
            <a:r>
              <a:rPr lang="en-US" sz="2400" dirty="0"/>
              <a:t> </a:t>
            </a:r>
            <a:r>
              <a:rPr lang="en-US" sz="2400" dirty="0" err="1"/>
              <a:t>mensen</a:t>
            </a:r>
            <a:r>
              <a:rPr lang="en-US" sz="2400" dirty="0"/>
              <a:t> mag er </a:t>
            </a:r>
            <a:r>
              <a:rPr lang="en-US" sz="2400" dirty="0" err="1"/>
              <a:t>zijn</a:t>
            </a:r>
            <a:r>
              <a:rPr lang="en-US" sz="2400" dirty="0"/>
              <a:t> </a:t>
            </a:r>
            <a:r>
              <a:rPr lang="en-US" sz="2400" dirty="0" err="1"/>
              <a:t>en</a:t>
            </a:r>
            <a:r>
              <a:rPr lang="en-US" sz="2400" dirty="0"/>
              <a:t> is </a:t>
            </a:r>
            <a:r>
              <a:rPr lang="en-US" sz="2400" dirty="0" err="1"/>
              <a:t>nuttig</a:t>
            </a:r>
            <a:r>
              <a:rPr lang="en-US" sz="2400" dirty="0"/>
              <a:t>;</a:t>
            </a:r>
          </a:p>
          <a:p>
            <a:pPr>
              <a:buFontTx/>
              <a:buChar char="-"/>
            </a:pPr>
            <a:endParaRPr lang="en-US" sz="2400" dirty="0"/>
          </a:p>
          <a:p>
            <a:pPr>
              <a:buFontTx/>
              <a:buChar char="-"/>
            </a:pPr>
            <a:r>
              <a:rPr lang="en-US" sz="2400" dirty="0"/>
              <a:t>Eigen </a:t>
            </a:r>
            <a:r>
              <a:rPr lang="en-US" sz="2400" dirty="0" err="1"/>
              <a:t>verantwoordelijkheid</a:t>
            </a:r>
            <a:r>
              <a:rPr lang="en-US" sz="2400" dirty="0"/>
              <a:t> </a:t>
            </a:r>
            <a:r>
              <a:rPr lang="en-US" sz="2400" dirty="0" err="1"/>
              <a:t>voor</a:t>
            </a:r>
            <a:r>
              <a:rPr lang="en-US" sz="2400" dirty="0"/>
              <a:t> het </a:t>
            </a:r>
            <a:r>
              <a:rPr lang="en-US" sz="2400" dirty="0" err="1"/>
              <a:t>individu</a:t>
            </a:r>
            <a:r>
              <a:rPr lang="en-US" sz="2400" dirty="0"/>
              <a:t>;</a:t>
            </a:r>
          </a:p>
          <a:p>
            <a:pPr>
              <a:buFontTx/>
              <a:buChar char="-"/>
            </a:pPr>
            <a:endParaRPr lang="en-US" sz="2400" dirty="0"/>
          </a:p>
          <a:p>
            <a:pPr>
              <a:buFontTx/>
              <a:buChar char="-"/>
            </a:pPr>
            <a:r>
              <a:rPr lang="en-US" sz="2400" dirty="0" err="1"/>
              <a:t>Economische</a:t>
            </a:r>
            <a:r>
              <a:rPr lang="en-US" sz="2400" dirty="0"/>
              <a:t> </a:t>
            </a:r>
            <a:r>
              <a:rPr lang="en-US" sz="2400" dirty="0" err="1"/>
              <a:t>vrijheid</a:t>
            </a:r>
            <a:r>
              <a:rPr lang="en-US" sz="2400" dirty="0"/>
              <a:t> </a:t>
            </a:r>
            <a:r>
              <a:rPr lang="en-US" sz="2400" dirty="0" err="1"/>
              <a:t>voor</a:t>
            </a:r>
            <a:r>
              <a:rPr lang="en-US" sz="2400" dirty="0"/>
              <a:t> </a:t>
            </a:r>
            <a:r>
              <a:rPr lang="en-US" sz="2400" dirty="0" err="1"/>
              <a:t>bedrijven</a:t>
            </a:r>
            <a:endParaRPr lang="en-US" sz="2400" dirty="0"/>
          </a:p>
          <a:p>
            <a:pPr>
              <a:buFontTx/>
              <a:buChar char="-"/>
            </a:pPr>
            <a:endParaRPr lang="en-US" sz="2400" dirty="0"/>
          </a:p>
          <a:p>
            <a:pPr>
              <a:buFontTx/>
              <a:buChar char="-"/>
            </a:pPr>
            <a:r>
              <a:rPr lang="nl-NL" sz="2400" dirty="0"/>
              <a:t>Voor een vrije (re) economie voor bedrijven, minder regels/ deregulering</a:t>
            </a:r>
          </a:p>
          <a:p>
            <a:pPr>
              <a:buFontTx/>
              <a:buChar char="-"/>
            </a:pPr>
            <a:endParaRPr lang="nl-NL" sz="2400" dirty="0"/>
          </a:p>
          <a:p>
            <a:pPr>
              <a:buFontTx/>
              <a:buChar char="-"/>
            </a:pPr>
            <a:r>
              <a:rPr lang="nl-NL" sz="2400" dirty="0"/>
              <a:t>Willen onnodig gebruik van de gezondheidszorg voorkomen d.m.v. het eigen risico in de zorg.</a:t>
            </a:r>
          </a:p>
        </p:txBody>
      </p:sp>
    </p:spTree>
    <p:extLst>
      <p:ext uri="{BB962C8B-B14F-4D97-AF65-F5344CB8AC3E}">
        <p14:creationId xmlns:p14="http://schemas.microsoft.com/office/powerpoint/2010/main" val="37436215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E6FBAA6-8F76-A254-BFA3-F1FD32EFFF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Sociaaldemocraten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de </a:t>
            </a:r>
            <a:r>
              <a:rPr lang="en-US" dirty="0" err="1"/>
              <a:t>verzorgingsstaat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631559F-F23B-7A3D-2988-2897BD563A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en-US" dirty="0" err="1"/>
              <a:t>Zijn</a:t>
            </a:r>
            <a:r>
              <a:rPr lang="en-US" dirty="0"/>
              <a:t> </a:t>
            </a:r>
            <a:r>
              <a:rPr lang="en-US" dirty="0" err="1"/>
              <a:t>voor</a:t>
            </a:r>
            <a:r>
              <a:rPr lang="en-US" dirty="0"/>
              <a:t> </a:t>
            </a:r>
            <a:r>
              <a:rPr lang="en-US" dirty="0" err="1"/>
              <a:t>ruimere</a:t>
            </a:r>
            <a:r>
              <a:rPr lang="en-US" dirty="0"/>
              <a:t> </a:t>
            </a:r>
            <a:r>
              <a:rPr lang="en-US" dirty="0" err="1"/>
              <a:t>uitkeringen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voorzieningen</a:t>
            </a:r>
            <a:r>
              <a:rPr lang="en-US" dirty="0"/>
              <a:t> </a:t>
            </a:r>
            <a:r>
              <a:rPr lang="en-US" dirty="0" err="1"/>
              <a:t>voor</a:t>
            </a:r>
            <a:r>
              <a:rPr lang="en-US" dirty="0"/>
              <a:t> burgers in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kwetsbare</a:t>
            </a:r>
            <a:r>
              <a:rPr lang="en-US" dirty="0"/>
              <a:t> </a:t>
            </a:r>
            <a:r>
              <a:rPr lang="en-US" dirty="0" err="1"/>
              <a:t>positie</a:t>
            </a:r>
            <a:r>
              <a:rPr lang="en-US" dirty="0"/>
              <a:t> (= </a:t>
            </a:r>
            <a:r>
              <a:rPr lang="en-US" dirty="0" err="1"/>
              <a:t>opkomen</a:t>
            </a:r>
            <a:r>
              <a:rPr lang="en-US" dirty="0"/>
              <a:t> </a:t>
            </a:r>
            <a:r>
              <a:rPr lang="en-US" dirty="0" err="1"/>
              <a:t>voor</a:t>
            </a:r>
            <a:r>
              <a:rPr lang="en-US" dirty="0"/>
              <a:t> de </a:t>
            </a:r>
            <a:r>
              <a:rPr lang="en-US" dirty="0" err="1"/>
              <a:t>zwakkeren</a:t>
            </a:r>
            <a:r>
              <a:rPr lang="en-US" dirty="0"/>
              <a:t>)</a:t>
            </a:r>
          </a:p>
          <a:p>
            <a:pPr>
              <a:buFontTx/>
              <a:buChar char="-"/>
            </a:pPr>
            <a:endParaRPr lang="en-US" dirty="0"/>
          </a:p>
          <a:p>
            <a:pPr>
              <a:buFontTx/>
              <a:buChar char="-"/>
            </a:pPr>
            <a:r>
              <a:rPr lang="nl-NL" dirty="0"/>
              <a:t>Streven naar minder inkomensongelijkheid tussen mensen;</a:t>
            </a:r>
          </a:p>
          <a:p>
            <a:pPr>
              <a:buFontTx/>
              <a:buChar char="-"/>
            </a:pPr>
            <a:endParaRPr lang="nl-NL" dirty="0"/>
          </a:p>
          <a:p>
            <a:pPr>
              <a:buFontTx/>
              <a:buChar char="-"/>
            </a:pPr>
            <a:r>
              <a:rPr lang="nl-NL" dirty="0"/>
              <a:t>Willen de zorg toegankelijker maken door het afschaffen van het eigen risico in de zorg. </a:t>
            </a:r>
            <a:br>
              <a:rPr lang="nl-NL" dirty="0"/>
            </a:br>
            <a:r>
              <a:rPr lang="nl-NL" sz="1600" dirty="0"/>
              <a:t>(Opkomen voor ouderen, lage inkomensgroepen en chronisch zieken)</a:t>
            </a:r>
          </a:p>
        </p:txBody>
      </p:sp>
    </p:spTree>
    <p:extLst>
      <p:ext uri="{BB962C8B-B14F-4D97-AF65-F5344CB8AC3E}">
        <p14:creationId xmlns:p14="http://schemas.microsoft.com/office/powerpoint/2010/main" val="1814442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EB0CF02-A68C-0F75-8EC3-648CE6276F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Christendemocraten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de </a:t>
            </a:r>
            <a:r>
              <a:rPr lang="en-US" dirty="0" err="1"/>
              <a:t>verzorgingsstaat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52E6F49-6544-3548-39BA-13CD1912A0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en-US" dirty="0" err="1"/>
              <a:t>Zijn</a:t>
            </a:r>
            <a:r>
              <a:rPr lang="en-US" dirty="0"/>
              <a:t> </a:t>
            </a:r>
            <a:r>
              <a:rPr lang="en-US" dirty="0" err="1"/>
              <a:t>voor</a:t>
            </a:r>
            <a:r>
              <a:rPr lang="en-US" dirty="0"/>
              <a:t>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grote</a:t>
            </a:r>
            <a:r>
              <a:rPr lang="en-US" dirty="0"/>
              <a:t>/ </a:t>
            </a:r>
            <a:r>
              <a:rPr lang="en-US" dirty="0" err="1"/>
              <a:t>sterke</a:t>
            </a:r>
            <a:r>
              <a:rPr lang="en-US" dirty="0"/>
              <a:t> </a:t>
            </a:r>
            <a:r>
              <a:rPr lang="en-US" dirty="0" err="1"/>
              <a:t>rol</a:t>
            </a:r>
            <a:r>
              <a:rPr lang="en-US" dirty="0"/>
              <a:t> </a:t>
            </a:r>
            <a:r>
              <a:rPr lang="en-US" dirty="0" err="1"/>
              <a:t>voor</a:t>
            </a:r>
            <a:r>
              <a:rPr lang="en-US" dirty="0"/>
              <a:t> het </a:t>
            </a:r>
            <a:r>
              <a:rPr lang="en-US" dirty="0" err="1"/>
              <a:t>maatschappelijk</a:t>
            </a:r>
            <a:r>
              <a:rPr lang="en-US" dirty="0"/>
              <a:t> </a:t>
            </a:r>
            <a:r>
              <a:rPr lang="en-US" dirty="0" err="1"/>
              <a:t>middenveld</a:t>
            </a:r>
            <a:r>
              <a:rPr lang="en-US" dirty="0"/>
              <a:t> op </a:t>
            </a:r>
            <a:r>
              <a:rPr lang="en-US" dirty="0" err="1"/>
              <a:t>sociaaleconomisch</a:t>
            </a:r>
            <a:r>
              <a:rPr lang="en-US" dirty="0"/>
              <a:t> </a:t>
            </a:r>
            <a:r>
              <a:rPr lang="en-US" dirty="0" err="1"/>
              <a:t>gebied</a:t>
            </a:r>
            <a:r>
              <a:rPr lang="en-US" dirty="0"/>
              <a:t>;</a:t>
            </a:r>
          </a:p>
          <a:p>
            <a:pPr>
              <a:buFontTx/>
              <a:buChar char="-"/>
            </a:pPr>
            <a:endParaRPr lang="en-US" dirty="0"/>
          </a:p>
          <a:p>
            <a:pPr>
              <a:buFontTx/>
              <a:buChar char="-"/>
            </a:pPr>
            <a:r>
              <a:rPr lang="en-US" dirty="0" err="1"/>
              <a:t>Zijn</a:t>
            </a:r>
            <a:r>
              <a:rPr lang="en-US" dirty="0"/>
              <a:t> </a:t>
            </a:r>
            <a:r>
              <a:rPr lang="en-US" dirty="0" err="1"/>
              <a:t>voor</a:t>
            </a:r>
            <a:r>
              <a:rPr lang="en-US" dirty="0"/>
              <a:t> </a:t>
            </a:r>
            <a:r>
              <a:rPr lang="en-US" dirty="0" err="1"/>
              <a:t>mantelzorg</a:t>
            </a:r>
            <a:r>
              <a:rPr lang="en-US" dirty="0"/>
              <a:t>;</a:t>
            </a:r>
          </a:p>
          <a:p>
            <a:pPr>
              <a:buFontTx/>
              <a:buChar char="-"/>
            </a:pPr>
            <a:endParaRPr lang="en-US" dirty="0"/>
          </a:p>
          <a:p>
            <a:pPr>
              <a:buFontTx/>
              <a:buChar char="-"/>
            </a:pPr>
            <a:r>
              <a:rPr lang="en-US" dirty="0" err="1"/>
              <a:t>Zijn</a:t>
            </a:r>
            <a:r>
              <a:rPr lang="en-US" dirty="0"/>
              <a:t> </a:t>
            </a:r>
            <a:r>
              <a:rPr lang="en-US" dirty="0" err="1"/>
              <a:t>voor</a:t>
            </a:r>
            <a:r>
              <a:rPr lang="en-US" dirty="0"/>
              <a:t>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aanvullende</a:t>
            </a:r>
            <a:r>
              <a:rPr lang="en-US" dirty="0"/>
              <a:t> </a:t>
            </a:r>
            <a:r>
              <a:rPr lang="en-US" dirty="0" err="1"/>
              <a:t>rol</a:t>
            </a:r>
            <a:r>
              <a:rPr lang="en-US" dirty="0"/>
              <a:t> van de </a:t>
            </a:r>
            <a:r>
              <a:rPr lang="en-US" dirty="0" err="1"/>
              <a:t>overheid</a:t>
            </a:r>
            <a:r>
              <a:rPr lang="en-US" dirty="0"/>
              <a:t> op </a:t>
            </a:r>
            <a:r>
              <a:rPr lang="en-US" dirty="0" err="1"/>
              <a:t>sociaaleconomisch</a:t>
            </a:r>
            <a:r>
              <a:rPr lang="en-US" dirty="0"/>
              <a:t> </a:t>
            </a:r>
            <a:r>
              <a:rPr lang="en-US" dirty="0" err="1"/>
              <a:t>gebied</a:t>
            </a:r>
            <a:r>
              <a:rPr lang="en-US" dirty="0"/>
              <a:t>, </a:t>
            </a:r>
            <a:r>
              <a:rPr lang="en-US" dirty="0" err="1"/>
              <a:t>wanneer</a:t>
            </a:r>
            <a:r>
              <a:rPr lang="en-US" dirty="0"/>
              <a:t> </a:t>
            </a:r>
            <a:r>
              <a:rPr lang="en-US" dirty="0" err="1"/>
              <a:t>individuele</a:t>
            </a:r>
            <a:r>
              <a:rPr lang="en-US" dirty="0"/>
              <a:t> burgers </a:t>
            </a:r>
            <a:r>
              <a:rPr lang="en-US" dirty="0" err="1"/>
              <a:t>en</a:t>
            </a:r>
            <a:r>
              <a:rPr lang="en-US" dirty="0"/>
              <a:t> het </a:t>
            </a:r>
            <a:r>
              <a:rPr lang="en-US" dirty="0" err="1"/>
              <a:t>maatschappelijke</a:t>
            </a:r>
            <a:r>
              <a:rPr lang="en-US" dirty="0"/>
              <a:t> </a:t>
            </a:r>
            <a:r>
              <a:rPr lang="en-US" dirty="0" err="1"/>
              <a:t>middenveld</a:t>
            </a:r>
            <a:r>
              <a:rPr lang="en-US" dirty="0"/>
              <a:t> </a:t>
            </a:r>
            <a:r>
              <a:rPr lang="en-US" dirty="0" err="1"/>
              <a:t>ontoereikend</a:t>
            </a:r>
            <a:r>
              <a:rPr lang="en-US" dirty="0"/>
              <a:t> </a:t>
            </a:r>
            <a:r>
              <a:rPr lang="en-US" dirty="0" err="1"/>
              <a:t>zijn</a:t>
            </a:r>
            <a:r>
              <a:rPr lang="en-US" dirty="0"/>
              <a:t>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822868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9F34E47-507E-C9DF-C244-4419C98EEC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 </a:t>
            </a:r>
            <a:r>
              <a:rPr lang="en-US" dirty="0" err="1"/>
              <a:t>verzorgingsstaat</a:t>
            </a:r>
            <a:r>
              <a:rPr lang="en-US" dirty="0"/>
              <a:t> </a:t>
            </a:r>
            <a:r>
              <a:rPr lang="en-US" dirty="0" err="1"/>
              <a:t>altijd</a:t>
            </a:r>
            <a:r>
              <a:rPr lang="en-US" dirty="0"/>
              <a:t> in </a:t>
            </a:r>
            <a:r>
              <a:rPr lang="en-US" dirty="0" err="1"/>
              <a:t>beweging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F3DECF9-786E-75EB-D1A7-5ED2BF68D0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err="1"/>
              <a:t>Vergrijzing</a:t>
            </a:r>
            <a:r>
              <a:rPr lang="en-US" dirty="0"/>
              <a:t>.</a:t>
            </a:r>
            <a:br>
              <a:rPr lang="en-US" dirty="0"/>
            </a:b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toenemend</a:t>
            </a:r>
            <a:r>
              <a:rPr lang="en-US" dirty="0"/>
              <a:t> </a:t>
            </a:r>
            <a:r>
              <a:rPr lang="en-US" dirty="0" err="1"/>
              <a:t>aantal</a:t>
            </a:r>
            <a:r>
              <a:rPr lang="en-US" dirty="0"/>
              <a:t> </a:t>
            </a:r>
            <a:r>
              <a:rPr lang="en-US" dirty="0" err="1"/>
              <a:t>ouderen</a:t>
            </a:r>
            <a:r>
              <a:rPr lang="en-US" dirty="0"/>
              <a:t> in de </a:t>
            </a:r>
            <a:r>
              <a:rPr lang="en-US" dirty="0" err="1"/>
              <a:t>periode</a:t>
            </a:r>
            <a:r>
              <a:rPr lang="en-US" dirty="0"/>
              <a:t> 2015- 2045.</a:t>
            </a:r>
            <a:br>
              <a:rPr lang="en-US" dirty="0"/>
            </a:br>
            <a:r>
              <a:rPr lang="en-US" dirty="0" err="1"/>
              <a:t>Toenemend</a:t>
            </a:r>
            <a:r>
              <a:rPr lang="en-US" dirty="0"/>
              <a:t> </a:t>
            </a:r>
            <a:r>
              <a:rPr lang="en-US" dirty="0" err="1"/>
              <a:t>gebruik</a:t>
            </a:r>
            <a:r>
              <a:rPr lang="en-US" dirty="0"/>
              <a:t> van AOW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gezondheidszorg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 err="1"/>
              <a:t>Ontgroening</a:t>
            </a:r>
            <a:r>
              <a:rPr lang="en-US" dirty="0"/>
              <a:t>.</a:t>
            </a:r>
            <a:br>
              <a:rPr lang="en-US" dirty="0"/>
            </a:b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daling</a:t>
            </a:r>
            <a:r>
              <a:rPr lang="en-US" dirty="0"/>
              <a:t> van het </a:t>
            </a:r>
            <a:r>
              <a:rPr lang="en-US" dirty="0" err="1"/>
              <a:t>aantal</a:t>
            </a:r>
            <a:r>
              <a:rPr lang="en-US" dirty="0"/>
              <a:t> </a:t>
            </a:r>
            <a:r>
              <a:rPr lang="en-US" dirty="0" err="1"/>
              <a:t>jongeren</a:t>
            </a:r>
            <a:r>
              <a:rPr lang="en-US" dirty="0"/>
              <a:t>.</a:t>
            </a:r>
            <a:br>
              <a:rPr lang="en-US" dirty="0"/>
            </a:br>
            <a:r>
              <a:rPr lang="en-US" dirty="0" err="1"/>
              <a:t>Gemiddeld</a:t>
            </a:r>
            <a:r>
              <a:rPr lang="en-US" dirty="0"/>
              <a:t> minder </a:t>
            </a:r>
            <a:r>
              <a:rPr lang="en-US" dirty="0" err="1"/>
              <a:t>kinderen</a:t>
            </a:r>
            <a:r>
              <a:rPr lang="en-US" dirty="0"/>
              <a:t> per </a:t>
            </a:r>
            <a:r>
              <a:rPr lang="en-US" dirty="0" err="1"/>
              <a:t>gezin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 err="1"/>
              <a:t>Relevante</a:t>
            </a:r>
            <a:r>
              <a:rPr lang="en-US" dirty="0"/>
              <a:t> events:</a:t>
            </a:r>
          </a:p>
          <a:p>
            <a:pPr marL="0" indent="0">
              <a:buNone/>
            </a:pPr>
            <a:r>
              <a:rPr lang="nl-NL" dirty="0"/>
              <a:t>    + de Coronacrisis (toename van de zorgkosten en kosten sociale zekerheid)</a:t>
            </a:r>
            <a:br>
              <a:rPr lang="nl-NL" dirty="0"/>
            </a:br>
            <a:r>
              <a:rPr lang="nl-NL" dirty="0"/>
              <a:t>    + een economische crisis. (toename van de kosten voor sociale zekerheid)</a:t>
            </a:r>
          </a:p>
        </p:txBody>
      </p:sp>
    </p:spTree>
    <p:extLst>
      <p:ext uri="{BB962C8B-B14F-4D97-AF65-F5344CB8AC3E}">
        <p14:creationId xmlns:p14="http://schemas.microsoft.com/office/powerpoint/2010/main" val="21960402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69A2768-F19E-ED73-DBB1-16F5BC2D40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Nederland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nachtwakerstaat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CEDD618-54B9-45FA-108A-DA0CA22D62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err="1"/>
              <a:t>Kenmerken</a:t>
            </a:r>
            <a:r>
              <a:rPr lang="en-US" dirty="0"/>
              <a:t> van de </a:t>
            </a:r>
            <a:r>
              <a:rPr lang="en-US" dirty="0" err="1"/>
              <a:t>Nederlansde</a:t>
            </a:r>
            <a:r>
              <a:rPr lang="en-US" dirty="0"/>
              <a:t> </a:t>
            </a:r>
            <a:r>
              <a:rPr lang="en-US" dirty="0" err="1"/>
              <a:t>nachtwakersstaat</a:t>
            </a:r>
            <a:r>
              <a:rPr lang="en-US" dirty="0"/>
              <a:t>:</a:t>
            </a:r>
          </a:p>
          <a:p>
            <a:pPr marL="0" indent="0">
              <a:buNone/>
            </a:pPr>
            <a:endParaRPr lang="en-US" dirty="0"/>
          </a:p>
          <a:p>
            <a:pPr>
              <a:buFontTx/>
              <a:buChar char="-"/>
            </a:pPr>
            <a:r>
              <a:rPr lang="en-US" dirty="0" err="1"/>
              <a:t>Periode</a:t>
            </a:r>
            <a:r>
              <a:rPr lang="en-US" dirty="0"/>
              <a:t> 1810-1850</a:t>
            </a:r>
          </a:p>
          <a:p>
            <a:pPr>
              <a:buFontTx/>
              <a:buChar char="-"/>
            </a:pPr>
            <a:r>
              <a:rPr lang="nl-NL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Volledige vrijemarkteconomie</a:t>
            </a:r>
            <a:br>
              <a:rPr lang="nl-NL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nl-NL" sz="14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(overheid bemoeide zich niet met de economie, geen regels voor ondernemers, geen minimumloon, geen ontslagrecht etc.)</a:t>
            </a:r>
          </a:p>
          <a:p>
            <a:pPr>
              <a:buFontTx/>
              <a:buChar char="-"/>
            </a:pPr>
            <a:r>
              <a:rPr lang="nl-NL" dirty="0">
                <a:solidFill>
                  <a:srgbClr val="000000"/>
                </a:solidFill>
                <a:cs typeface="Times New Roman" panose="02020603050405020304" pitchFamily="18" charset="0"/>
              </a:rPr>
              <a:t>De overheid heeft een terughoudende/ passievere rol</a:t>
            </a:r>
            <a:br>
              <a:rPr lang="nl-NL" dirty="0">
                <a:solidFill>
                  <a:srgbClr val="000000"/>
                </a:solidFill>
                <a:cs typeface="Times New Roman" panose="02020603050405020304" pitchFamily="18" charset="0"/>
              </a:rPr>
            </a:br>
            <a:r>
              <a:rPr lang="nl-NL" sz="1400" dirty="0">
                <a:solidFill>
                  <a:srgbClr val="000000"/>
                </a:solidFill>
                <a:cs typeface="Times New Roman" panose="02020603050405020304" pitchFamily="18" charset="0"/>
              </a:rPr>
              <a:t>(geen rol op het gebied van sociale zekerheid, huisvesting, milieu, werk etc.)</a:t>
            </a:r>
          </a:p>
          <a:p>
            <a:pPr>
              <a:buFontTx/>
              <a:buChar char="-"/>
            </a:pPr>
            <a:r>
              <a:rPr lang="nl-NL" dirty="0">
                <a:solidFill>
                  <a:srgbClr val="000000"/>
                </a:solidFill>
                <a:cs typeface="Times New Roman" panose="02020603050405020304" pitchFamily="18" charset="0"/>
              </a:rPr>
              <a:t>De overheid zorgt met name voor de veiligheid van burgers, bescherming van bezit en bescherming van de landsgrenzen</a:t>
            </a:r>
          </a:p>
          <a:p>
            <a:pPr>
              <a:buFontTx/>
              <a:buChar char="-"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6361070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437D204-DC24-7C21-F7B9-B756ACF4FD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 </a:t>
            </a:r>
            <a:r>
              <a:rPr lang="en-US" dirty="0" err="1"/>
              <a:t>overgangsperiode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C7B19FD-65CE-33B2-DAB8-46A1566E8D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err="1"/>
              <a:t>Kenmerken</a:t>
            </a:r>
            <a:r>
              <a:rPr lang="en-US" dirty="0"/>
              <a:t> van de </a:t>
            </a:r>
            <a:r>
              <a:rPr lang="en-US" dirty="0" err="1"/>
              <a:t>overgangsperiode</a:t>
            </a:r>
            <a:r>
              <a:rPr lang="en-US" dirty="0"/>
              <a:t>:</a:t>
            </a:r>
          </a:p>
          <a:p>
            <a:pPr marL="0" indent="0">
              <a:buNone/>
            </a:pPr>
            <a:endParaRPr lang="en-US" dirty="0"/>
          </a:p>
          <a:p>
            <a:pPr>
              <a:buFontTx/>
              <a:buChar char="-"/>
            </a:pPr>
            <a:r>
              <a:rPr lang="en-US" dirty="0" err="1"/>
              <a:t>Periode</a:t>
            </a:r>
            <a:r>
              <a:rPr lang="en-US" dirty="0"/>
              <a:t> 1850- 1950</a:t>
            </a:r>
          </a:p>
          <a:p>
            <a:pPr>
              <a:buFontTx/>
              <a:buChar char="-"/>
            </a:pP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gemengde</a:t>
            </a:r>
            <a:r>
              <a:rPr lang="en-US" dirty="0"/>
              <a:t> </a:t>
            </a:r>
            <a:r>
              <a:rPr lang="en-US" dirty="0" err="1"/>
              <a:t>economie</a:t>
            </a:r>
            <a:endParaRPr lang="en-US" dirty="0"/>
          </a:p>
          <a:p>
            <a:pPr>
              <a:buFontTx/>
              <a:buChar char="-"/>
            </a:pPr>
            <a:r>
              <a:rPr lang="en-US" dirty="0"/>
              <a:t>De </a:t>
            </a:r>
            <a:r>
              <a:rPr lang="en-US" dirty="0" err="1"/>
              <a:t>overheid</a:t>
            </a:r>
            <a:r>
              <a:rPr lang="en-US" dirty="0"/>
              <a:t> </a:t>
            </a:r>
            <a:r>
              <a:rPr lang="en-US" dirty="0" err="1"/>
              <a:t>heeft</a:t>
            </a:r>
            <a:r>
              <a:rPr lang="en-US" dirty="0"/>
              <a:t>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corrigerende</a:t>
            </a:r>
            <a:r>
              <a:rPr lang="en-US" dirty="0"/>
              <a:t> </a:t>
            </a:r>
            <a:r>
              <a:rPr lang="en-US" dirty="0" err="1"/>
              <a:t>rol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  </a:t>
            </a:r>
            <a:r>
              <a:rPr lang="en-US" sz="1400" dirty="0" err="1"/>
              <a:t>Eerste</a:t>
            </a:r>
            <a:r>
              <a:rPr lang="en-US" sz="1400" dirty="0"/>
              <a:t> </a:t>
            </a:r>
            <a:r>
              <a:rPr lang="en-US" sz="1400" dirty="0" err="1"/>
              <a:t>tekenen</a:t>
            </a:r>
            <a:r>
              <a:rPr lang="en-US" sz="1400" dirty="0"/>
              <a:t> van </a:t>
            </a:r>
            <a:r>
              <a:rPr lang="en-US" sz="1400" dirty="0" err="1"/>
              <a:t>een</a:t>
            </a:r>
            <a:r>
              <a:rPr lang="en-US" sz="1400" dirty="0"/>
              <a:t> </a:t>
            </a:r>
            <a:r>
              <a:rPr lang="en-US" sz="1400" dirty="0" err="1"/>
              <a:t>overheid</a:t>
            </a:r>
            <a:r>
              <a:rPr lang="en-US" sz="1400" dirty="0"/>
              <a:t> die </a:t>
            </a:r>
            <a:r>
              <a:rPr lang="en-US" sz="1400" dirty="0" err="1"/>
              <a:t>verantwoordelijkheid</a:t>
            </a:r>
            <a:r>
              <a:rPr lang="en-US" sz="1400" dirty="0"/>
              <a:t> </a:t>
            </a:r>
            <a:r>
              <a:rPr lang="en-US" sz="1400" dirty="0" err="1"/>
              <a:t>beemt</a:t>
            </a:r>
            <a:r>
              <a:rPr lang="en-US" sz="1400" dirty="0"/>
              <a:t> </a:t>
            </a:r>
            <a:r>
              <a:rPr lang="en-US" sz="1400" dirty="0" err="1"/>
              <a:t>voor</a:t>
            </a:r>
            <a:r>
              <a:rPr lang="en-US" sz="1400" dirty="0"/>
              <a:t> </a:t>
            </a:r>
            <a:r>
              <a:rPr lang="en-US" sz="1400" dirty="0" err="1"/>
              <a:t>welvaart</a:t>
            </a:r>
            <a:r>
              <a:rPr lang="en-US" sz="1400" dirty="0"/>
              <a:t> </a:t>
            </a:r>
            <a:r>
              <a:rPr lang="en-US" sz="1400" dirty="0" err="1"/>
              <a:t>en</a:t>
            </a:r>
            <a:r>
              <a:rPr lang="en-US" sz="1400" dirty="0"/>
              <a:t> </a:t>
            </a:r>
            <a:r>
              <a:rPr lang="en-US" sz="1400" dirty="0" err="1"/>
              <a:t>welzijn</a:t>
            </a:r>
            <a:r>
              <a:rPr lang="en-US" sz="1400" dirty="0"/>
              <a:t> van de burgers.</a:t>
            </a:r>
          </a:p>
          <a:p>
            <a:pPr>
              <a:buFontTx/>
              <a:buChar char="-"/>
            </a:pPr>
            <a:r>
              <a:rPr lang="en-US" dirty="0" err="1"/>
              <a:t>Opkomst</a:t>
            </a:r>
            <a:r>
              <a:rPr lang="en-US" dirty="0"/>
              <a:t> van </a:t>
            </a:r>
            <a:r>
              <a:rPr lang="en-US" dirty="0" err="1"/>
              <a:t>vakbonden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politieke</a:t>
            </a:r>
            <a:r>
              <a:rPr lang="en-US" dirty="0"/>
              <a:t> </a:t>
            </a:r>
            <a:r>
              <a:rPr lang="en-US" dirty="0" err="1"/>
              <a:t>partijen</a:t>
            </a:r>
            <a:endParaRPr lang="en-US" dirty="0"/>
          </a:p>
          <a:p>
            <a:pPr>
              <a:buFontTx/>
              <a:buChar char="-"/>
            </a:pPr>
            <a:r>
              <a:rPr lang="en-US" dirty="0" err="1"/>
              <a:t>Toenemend</a:t>
            </a:r>
            <a:r>
              <a:rPr lang="en-US" dirty="0"/>
              <a:t> </a:t>
            </a:r>
            <a:r>
              <a:rPr lang="en-US" dirty="0" err="1"/>
              <a:t>besef</a:t>
            </a:r>
            <a:r>
              <a:rPr lang="en-US" dirty="0"/>
              <a:t> </a:t>
            </a:r>
            <a:r>
              <a:rPr lang="en-US" dirty="0" err="1"/>
              <a:t>bij</a:t>
            </a:r>
            <a:r>
              <a:rPr lang="en-US" dirty="0"/>
              <a:t> </a:t>
            </a:r>
            <a:r>
              <a:rPr lang="en-US" dirty="0" err="1"/>
              <a:t>politieke</a:t>
            </a:r>
            <a:r>
              <a:rPr lang="en-US" dirty="0"/>
              <a:t> </a:t>
            </a:r>
            <a:r>
              <a:rPr lang="en-US" dirty="0" err="1"/>
              <a:t>partijen</a:t>
            </a:r>
            <a:r>
              <a:rPr lang="en-US" dirty="0"/>
              <a:t> </a:t>
            </a:r>
            <a:r>
              <a:rPr lang="en-US" dirty="0" err="1"/>
              <a:t>dat</a:t>
            </a:r>
            <a:r>
              <a:rPr lang="en-US" dirty="0"/>
              <a:t> er regels/ </a:t>
            </a:r>
            <a:r>
              <a:rPr lang="en-US" dirty="0" err="1"/>
              <a:t>wetten</a:t>
            </a:r>
            <a:r>
              <a:rPr lang="en-US" dirty="0"/>
              <a:t> </a:t>
            </a:r>
            <a:r>
              <a:rPr lang="en-US" dirty="0" err="1"/>
              <a:t>moesten</a:t>
            </a:r>
            <a:r>
              <a:rPr lang="en-US" dirty="0"/>
              <a:t> </a:t>
            </a:r>
            <a:r>
              <a:rPr lang="en-US" dirty="0" err="1"/>
              <a:t>komen</a:t>
            </a:r>
            <a:r>
              <a:rPr lang="en-US" dirty="0"/>
              <a:t> om de </a:t>
            </a:r>
            <a:r>
              <a:rPr lang="en-US" dirty="0" err="1"/>
              <a:t>levensomstandigheden</a:t>
            </a:r>
            <a:r>
              <a:rPr lang="en-US" dirty="0"/>
              <a:t> van burgers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verbeteren</a:t>
            </a:r>
            <a:r>
              <a:rPr lang="en-US" dirty="0"/>
              <a:t>.</a:t>
            </a:r>
            <a:br>
              <a:rPr lang="en-US" dirty="0"/>
            </a:br>
            <a:r>
              <a:rPr lang="en-US" dirty="0" err="1"/>
              <a:t>Verschil</a:t>
            </a:r>
            <a:r>
              <a:rPr lang="en-US" dirty="0"/>
              <a:t> van </a:t>
            </a:r>
            <a:r>
              <a:rPr lang="en-US" dirty="0" err="1"/>
              <a:t>mening</a:t>
            </a:r>
            <a:r>
              <a:rPr lang="en-US" dirty="0"/>
              <a:t> over wat de </a:t>
            </a:r>
            <a:r>
              <a:rPr lang="en-US" dirty="0" err="1"/>
              <a:t>rol</a:t>
            </a:r>
            <a:r>
              <a:rPr lang="en-US" dirty="0"/>
              <a:t> van de </a:t>
            </a:r>
            <a:r>
              <a:rPr lang="en-US" dirty="0" err="1"/>
              <a:t>overheid</a:t>
            </a:r>
            <a:r>
              <a:rPr lang="en-US" dirty="0"/>
              <a:t> </a:t>
            </a:r>
            <a:r>
              <a:rPr lang="en-US" dirty="0" err="1"/>
              <a:t>daarbij</a:t>
            </a:r>
            <a:r>
              <a:rPr lang="en-US" dirty="0"/>
              <a:t> </a:t>
            </a:r>
            <a:r>
              <a:rPr lang="en-US" dirty="0" err="1"/>
              <a:t>zou</a:t>
            </a:r>
            <a:r>
              <a:rPr lang="en-US" dirty="0"/>
              <a:t> </a:t>
            </a:r>
            <a:r>
              <a:rPr lang="en-US" dirty="0" err="1"/>
              <a:t>moeten</a:t>
            </a:r>
            <a:r>
              <a:rPr lang="en-US" dirty="0"/>
              <a:t> </a:t>
            </a:r>
            <a:r>
              <a:rPr lang="en-US" dirty="0" err="1"/>
              <a:t>zijn</a:t>
            </a:r>
            <a:r>
              <a:rPr lang="en-US" dirty="0"/>
              <a:t> </a:t>
            </a:r>
            <a:r>
              <a:rPr lang="en-US" dirty="0" err="1"/>
              <a:t>tussen</a:t>
            </a:r>
            <a:r>
              <a:rPr lang="en-US" dirty="0"/>
              <a:t> </a:t>
            </a:r>
            <a:r>
              <a:rPr lang="en-US" dirty="0" err="1"/>
              <a:t>sociaaldemocraten</a:t>
            </a:r>
            <a:r>
              <a:rPr lang="en-US" dirty="0"/>
              <a:t>, </a:t>
            </a:r>
            <a:r>
              <a:rPr lang="en-US" dirty="0" err="1"/>
              <a:t>christendemocraten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liberalen</a:t>
            </a:r>
            <a:r>
              <a:rPr lang="en-US" dirty="0"/>
              <a:t>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9406113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60F9C81-C1FB-D902-5CA4-BAA959818B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 </a:t>
            </a:r>
            <a:r>
              <a:rPr lang="en-US" dirty="0" err="1"/>
              <a:t>verzorgingsstaat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B410943-3FB3-791E-48F4-CB029BAACD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844814" cy="435133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K</a:t>
            </a:r>
            <a:r>
              <a:rPr lang="nl-NL" dirty="0" err="1"/>
              <a:t>enmerken</a:t>
            </a:r>
            <a:r>
              <a:rPr lang="nl-NL" dirty="0"/>
              <a:t> van de verzorgingsstaat:</a:t>
            </a:r>
          </a:p>
          <a:p>
            <a:pPr marL="0" indent="0">
              <a:buNone/>
            </a:pPr>
            <a:endParaRPr lang="nl-NL" dirty="0"/>
          </a:p>
          <a:p>
            <a:pPr>
              <a:buFontTx/>
              <a:buChar char="-"/>
            </a:pPr>
            <a:r>
              <a:rPr lang="nl-NL" dirty="0"/>
              <a:t>Periode 1950- heden</a:t>
            </a:r>
          </a:p>
          <a:p>
            <a:pPr>
              <a:buFontTx/>
              <a:buChar char="-"/>
            </a:pPr>
            <a:r>
              <a:rPr lang="nl-NL" dirty="0"/>
              <a:t>Gemengde economie</a:t>
            </a:r>
            <a:br>
              <a:rPr lang="nl-NL" dirty="0"/>
            </a:br>
            <a:r>
              <a:rPr lang="nl-NL" sz="1400" dirty="0"/>
              <a:t>(overheid voorkomt </a:t>
            </a:r>
            <a:r>
              <a:rPr lang="nl-NL" sz="1400" dirty="0" err="1"/>
              <a:t>monopolievorming</a:t>
            </a:r>
            <a:r>
              <a:rPr lang="nl-NL" sz="1400" dirty="0"/>
              <a:t> door bedrijven, overheid voorkomt prijs- en kartelvorming, sociale wetgeving, </a:t>
            </a:r>
            <a:r>
              <a:rPr lang="nl-NL" sz="1400" dirty="0" err="1"/>
              <a:t>milieutwetgeving</a:t>
            </a:r>
            <a:r>
              <a:rPr lang="nl-NL" sz="1400" dirty="0"/>
              <a:t> etc.)</a:t>
            </a:r>
          </a:p>
          <a:p>
            <a:pPr>
              <a:buFontTx/>
              <a:buChar char="-"/>
            </a:pPr>
            <a:r>
              <a:rPr lang="nl-NL" dirty="0"/>
              <a:t>Sturende/ Actieve rol van de overheid op sociaal- economisch gebied</a:t>
            </a:r>
            <a:br>
              <a:rPr lang="nl-NL" dirty="0"/>
            </a:br>
            <a:r>
              <a:rPr lang="nl-NL" sz="1400" dirty="0"/>
              <a:t>Sociale grondrechten worden vastgelegd in de Nederlandse grondwet.</a:t>
            </a:r>
          </a:p>
          <a:p>
            <a:pPr>
              <a:buFontTx/>
              <a:buChar char="-"/>
            </a:pPr>
            <a:r>
              <a:rPr lang="nl-NL" dirty="0"/>
              <a:t>Toenemend aantal sociale uitkeringen zoals de WW (werkloosheid), </a:t>
            </a:r>
            <a:br>
              <a:rPr lang="nl-NL" dirty="0"/>
            </a:br>
            <a:r>
              <a:rPr lang="nl-NL" dirty="0"/>
              <a:t>WULBZ (ziekte), WIA (arbeidsongeschiktheid), AOW (ouderdom), </a:t>
            </a:r>
            <a:br>
              <a:rPr lang="nl-NL" dirty="0"/>
            </a:br>
            <a:r>
              <a:rPr lang="nl-NL" dirty="0"/>
              <a:t>AKW (kinderen), ANW (Nabestaanden) en voorzieningen zoals de ABW (Bijstand).</a:t>
            </a:r>
          </a:p>
          <a:p>
            <a:pPr>
              <a:buFontTx/>
              <a:buChar char="-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1878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D3A5200-7338-2F30-078C-098B676D52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Paradox van de </a:t>
            </a:r>
            <a:r>
              <a:rPr lang="en-US" dirty="0" err="1"/>
              <a:t>Nederlandse</a:t>
            </a:r>
            <a:r>
              <a:rPr lang="en-US" dirty="0"/>
              <a:t> </a:t>
            </a:r>
            <a:r>
              <a:rPr lang="en-US" dirty="0" err="1"/>
              <a:t>verzorgingsstaat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D5D6694-F445-0808-BD46-C936573E70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Er is </a:t>
            </a:r>
            <a:r>
              <a:rPr lang="en-US" dirty="0" err="1"/>
              <a:t>sprake</a:t>
            </a:r>
            <a:r>
              <a:rPr lang="en-US" dirty="0"/>
              <a:t> van </a:t>
            </a:r>
            <a:r>
              <a:rPr lang="en-US" b="1" dirty="0" err="1"/>
              <a:t>vergrijzing</a:t>
            </a:r>
            <a:r>
              <a:rPr lang="en-US" dirty="0"/>
              <a:t> van de </a:t>
            </a:r>
            <a:r>
              <a:rPr lang="en-US" dirty="0" err="1"/>
              <a:t>bevolking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/>
              <a:t> 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toenemend</a:t>
            </a:r>
            <a:r>
              <a:rPr lang="en-US" dirty="0"/>
              <a:t> </a:t>
            </a:r>
            <a:r>
              <a:rPr lang="en-US" dirty="0" err="1"/>
              <a:t>aantal</a:t>
            </a:r>
            <a:r>
              <a:rPr lang="en-US" dirty="0"/>
              <a:t> </a:t>
            </a:r>
            <a:r>
              <a:rPr lang="en-US" dirty="0" err="1"/>
              <a:t>ouderen</a:t>
            </a:r>
            <a:r>
              <a:rPr lang="en-US" dirty="0"/>
              <a:t> van </a:t>
            </a:r>
            <a:r>
              <a:rPr lang="en-US" dirty="0" err="1"/>
              <a:t>ouderen</a:t>
            </a:r>
            <a:r>
              <a:rPr lang="en-US" dirty="0"/>
              <a:t> van 65 </a:t>
            </a:r>
            <a:r>
              <a:rPr lang="en-US" dirty="0" err="1"/>
              <a:t>jaar</a:t>
            </a:r>
            <a:r>
              <a:rPr lang="en-US" dirty="0"/>
              <a:t> of </a:t>
            </a:r>
            <a:r>
              <a:rPr lang="en-US" dirty="0" err="1"/>
              <a:t>ouder</a:t>
            </a:r>
            <a:r>
              <a:rPr lang="en-US" dirty="0"/>
              <a:t>.</a:t>
            </a:r>
            <a:br>
              <a:rPr lang="en-US" dirty="0"/>
            </a:br>
            <a:r>
              <a:rPr lang="en-US" dirty="0"/>
              <a:t>   </a:t>
            </a:r>
            <a:r>
              <a:rPr lang="en-US" sz="1600" dirty="0" err="1"/>
              <a:t>Te</a:t>
            </a:r>
            <a:r>
              <a:rPr lang="en-US" sz="1600" dirty="0"/>
              <a:t> </a:t>
            </a:r>
            <a:r>
              <a:rPr lang="en-US" sz="1600" dirty="0" err="1"/>
              <a:t>danken</a:t>
            </a:r>
            <a:r>
              <a:rPr lang="en-US" sz="1600" dirty="0"/>
              <a:t> </a:t>
            </a:r>
            <a:r>
              <a:rPr lang="en-US" sz="1600" dirty="0" err="1"/>
              <a:t>aan</a:t>
            </a:r>
            <a:r>
              <a:rPr lang="en-US" sz="1600" dirty="0"/>
              <a:t>: de </a:t>
            </a:r>
            <a:r>
              <a:rPr lang="en-US" sz="1600" dirty="0" err="1"/>
              <a:t>gezondheidszorg</a:t>
            </a:r>
            <a:r>
              <a:rPr lang="en-US" sz="1600" dirty="0"/>
              <a:t> is </a:t>
            </a:r>
            <a:r>
              <a:rPr lang="en-US" sz="1600" dirty="0" err="1"/>
              <a:t>beter</a:t>
            </a:r>
            <a:r>
              <a:rPr lang="en-US" sz="1600" dirty="0"/>
              <a:t>, er is minder </a:t>
            </a:r>
            <a:r>
              <a:rPr lang="en-US" sz="1600" dirty="0" err="1"/>
              <a:t>armoede</a:t>
            </a:r>
            <a:r>
              <a:rPr lang="en-US" sz="1600" dirty="0"/>
              <a:t>, </a:t>
            </a:r>
            <a:r>
              <a:rPr lang="en-US" sz="1600" dirty="0" err="1"/>
              <a:t>en</a:t>
            </a:r>
            <a:r>
              <a:rPr lang="en-US" sz="1600" dirty="0"/>
              <a:t> er is minder </a:t>
            </a:r>
            <a:r>
              <a:rPr lang="en-US" sz="1600" dirty="0" err="1"/>
              <a:t>gevaarlijk</a:t>
            </a:r>
            <a:r>
              <a:rPr lang="en-US" sz="1600" dirty="0"/>
              <a:t> </a:t>
            </a:r>
            <a:r>
              <a:rPr lang="en-US" sz="1600" dirty="0" err="1"/>
              <a:t>en</a:t>
            </a:r>
            <a:r>
              <a:rPr lang="en-US" sz="1600" dirty="0"/>
              <a:t> </a:t>
            </a:r>
            <a:r>
              <a:rPr lang="en-US" sz="1600" dirty="0" err="1"/>
              <a:t>zwaar</a:t>
            </a:r>
            <a:r>
              <a:rPr lang="en-US" sz="1600" dirty="0"/>
              <a:t> </a:t>
            </a:r>
            <a:r>
              <a:rPr lang="en-US" sz="1600" dirty="0" err="1"/>
              <a:t>werk</a:t>
            </a:r>
            <a:r>
              <a:rPr lang="en-US" sz="1600" dirty="0"/>
              <a:t>. </a:t>
            </a:r>
          </a:p>
          <a:p>
            <a:endParaRPr lang="en-US" dirty="0"/>
          </a:p>
          <a:p>
            <a:r>
              <a:rPr lang="en-US" dirty="0"/>
              <a:t>Er is </a:t>
            </a:r>
            <a:r>
              <a:rPr lang="en-US" dirty="0" err="1"/>
              <a:t>sprake</a:t>
            </a:r>
            <a:r>
              <a:rPr lang="en-US" dirty="0"/>
              <a:t> van </a:t>
            </a:r>
            <a:r>
              <a:rPr lang="en-US" b="1" dirty="0" err="1"/>
              <a:t>ontgroening</a:t>
            </a:r>
            <a:r>
              <a:rPr lang="en-US" dirty="0"/>
              <a:t>;</a:t>
            </a:r>
            <a:br>
              <a:rPr lang="en-US" dirty="0"/>
            </a:b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dalend</a:t>
            </a:r>
            <a:r>
              <a:rPr lang="en-US" dirty="0"/>
              <a:t> </a:t>
            </a:r>
            <a:r>
              <a:rPr lang="en-US" dirty="0" err="1"/>
              <a:t>aantal</a:t>
            </a:r>
            <a:r>
              <a:rPr lang="en-US" dirty="0"/>
              <a:t> </a:t>
            </a:r>
            <a:r>
              <a:rPr lang="en-US" dirty="0" err="1"/>
              <a:t>jongeren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/>
              <a:t>  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danken</a:t>
            </a:r>
            <a:r>
              <a:rPr lang="en-US" dirty="0"/>
              <a:t> </a:t>
            </a:r>
            <a:r>
              <a:rPr lang="en-US" dirty="0" err="1"/>
              <a:t>aan</a:t>
            </a:r>
            <a:r>
              <a:rPr lang="en-US" dirty="0"/>
              <a:t>: </a:t>
            </a:r>
            <a:r>
              <a:rPr lang="en-US" dirty="0" err="1"/>
              <a:t>dalende</a:t>
            </a:r>
            <a:r>
              <a:rPr lang="en-US" dirty="0"/>
              <a:t> </a:t>
            </a:r>
            <a:r>
              <a:rPr lang="en-US" dirty="0" err="1"/>
              <a:t>geboortecijfer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minder </a:t>
            </a:r>
            <a:r>
              <a:rPr lang="en-US" dirty="0" err="1"/>
              <a:t>kinderen</a:t>
            </a:r>
            <a:r>
              <a:rPr lang="en-US" dirty="0"/>
              <a:t> per </a:t>
            </a:r>
            <a:r>
              <a:rPr lang="en-US" dirty="0" err="1"/>
              <a:t>gezin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Gevolg</a:t>
            </a:r>
            <a:r>
              <a:rPr lang="en-US" dirty="0"/>
              <a:t>:</a:t>
            </a:r>
            <a:br>
              <a:rPr lang="en-US" dirty="0"/>
            </a:br>
            <a:r>
              <a:rPr lang="en-US" dirty="0"/>
              <a:t>minder </a:t>
            </a:r>
            <a:r>
              <a:rPr lang="en-US" dirty="0" err="1"/>
              <a:t>mensen</a:t>
            </a:r>
            <a:r>
              <a:rPr lang="en-US" dirty="0"/>
              <a:t> </a:t>
            </a:r>
            <a:r>
              <a:rPr lang="en-US" dirty="0" err="1"/>
              <a:t>moeten</a:t>
            </a:r>
            <a:r>
              <a:rPr lang="en-US" dirty="0"/>
              <a:t> de </a:t>
            </a:r>
            <a:r>
              <a:rPr lang="en-US" dirty="0" err="1"/>
              <a:t>zorgkosten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de AOW- </a:t>
            </a:r>
            <a:r>
              <a:rPr lang="en-US" dirty="0" err="1"/>
              <a:t>uitkeringen</a:t>
            </a:r>
            <a:r>
              <a:rPr lang="en-US" dirty="0"/>
              <a:t> </a:t>
            </a:r>
            <a:r>
              <a:rPr lang="en-US" dirty="0" err="1"/>
              <a:t>financieren</a:t>
            </a:r>
            <a:r>
              <a:rPr lang="en-US" dirty="0"/>
              <a:t>. Dus </a:t>
            </a:r>
            <a:r>
              <a:rPr lang="en-US" dirty="0" err="1"/>
              <a:t>meer</a:t>
            </a:r>
            <a:r>
              <a:rPr lang="en-US" dirty="0"/>
              <a:t> </a:t>
            </a:r>
            <a:r>
              <a:rPr lang="en-US" dirty="0" err="1"/>
              <a:t>premie</a:t>
            </a:r>
            <a:r>
              <a:rPr lang="en-US" dirty="0"/>
              <a:t>-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belastingdruk</a:t>
            </a:r>
            <a:r>
              <a:rPr lang="en-US" dirty="0"/>
              <a:t> </a:t>
            </a:r>
            <a:r>
              <a:rPr lang="en-US" dirty="0" err="1"/>
              <a:t>bij</a:t>
            </a:r>
            <a:r>
              <a:rPr lang="en-US" dirty="0"/>
              <a:t> </a:t>
            </a:r>
            <a:r>
              <a:rPr lang="en-US" dirty="0" err="1"/>
              <a:t>jongere</a:t>
            </a:r>
            <a:r>
              <a:rPr lang="en-US" dirty="0"/>
              <a:t> </a:t>
            </a:r>
            <a:r>
              <a:rPr lang="en-US" dirty="0" err="1"/>
              <a:t>generaties</a:t>
            </a:r>
            <a:r>
              <a:rPr lang="en-US" dirty="0"/>
              <a:t> om de </a:t>
            </a:r>
            <a:r>
              <a:rPr lang="en-US" dirty="0" err="1"/>
              <a:t>huidige</a:t>
            </a:r>
            <a:r>
              <a:rPr lang="en-US" dirty="0"/>
              <a:t> </a:t>
            </a:r>
            <a:r>
              <a:rPr lang="en-US" dirty="0" err="1"/>
              <a:t>uitkeringen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voorzieningen</a:t>
            </a:r>
            <a:r>
              <a:rPr lang="en-US" dirty="0"/>
              <a:t> van de </a:t>
            </a:r>
            <a:r>
              <a:rPr lang="en-US" dirty="0" err="1"/>
              <a:t>Nederlandse</a:t>
            </a:r>
            <a:r>
              <a:rPr lang="en-US" dirty="0"/>
              <a:t> </a:t>
            </a:r>
            <a:r>
              <a:rPr lang="en-US" dirty="0" err="1"/>
              <a:t>verzorgingsstaat</a:t>
            </a:r>
            <a:r>
              <a:rPr lang="en-US" dirty="0"/>
              <a:t>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financieren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Paradox van de </a:t>
            </a:r>
            <a:r>
              <a:rPr lang="en-US" dirty="0" err="1"/>
              <a:t>verzorgingsstaat</a:t>
            </a:r>
            <a:r>
              <a:rPr lang="en-US" dirty="0"/>
              <a:t>:</a:t>
            </a:r>
            <a:br>
              <a:rPr lang="en-US" dirty="0"/>
            </a:br>
            <a:r>
              <a:rPr lang="en-US" dirty="0"/>
              <a:t>“ Het </a:t>
            </a:r>
            <a:r>
              <a:rPr lang="en-US" dirty="0" err="1"/>
              <a:t>succes</a:t>
            </a:r>
            <a:r>
              <a:rPr lang="en-US" dirty="0"/>
              <a:t> van de </a:t>
            </a:r>
            <a:r>
              <a:rPr lang="en-US" dirty="0" err="1"/>
              <a:t>verzorgingsstaat</a:t>
            </a:r>
            <a:r>
              <a:rPr lang="en-US" dirty="0"/>
              <a:t> </a:t>
            </a:r>
            <a:r>
              <a:rPr lang="en-US" dirty="0" err="1"/>
              <a:t>legt</a:t>
            </a:r>
            <a:r>
              <a:rPr lang="en-US" dirty="0"/>
              <a:t> </a:t>
            </a:r>
            <a:r>
              <a:rPr lang="en-US" dirty="0" err="1"/>
              <a:t>druk</a:t>
            </a:r>
            <a:r>
              <a:rPr lang="en-US" dirty="0"/>
              <a:t> op de financiering van </a:t>
            </a:r>
            <a:r>
              <a:rPr lang="en-US" dirty="0" err="1"/>
              <a:t>diezelfde</a:t>
            </a:r>
            <a:r>
              <a:rPr lang="en-US" dirty="0"/>
              <a:t> </a:t>
            </a:r>
            <a:r>
              <a:rPr lang="en-US" dirty="0" err="1"/>
              <a:t>verzorgingsstaat</a:t>
            </a:r>
            <a:r>
              <a:rPr lang="en-US" dirty="0"/>
              <a:t>”.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2068597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1699C56-D1EE-58B3-3A12-A65A6A1DA7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Aanpassingen</a:t>
            </a:r>
            <a:r>
              <a:rPr lang="en-US" dirty="0"/>
              <a:t> van de </a:t>
            </a:r>
            <a:r>
              <a:rPr lang="en-US" dirty="0" err="1"/>
              <a:t>Nederlandse</a:t>
            </a:r>
            <a:r>
              <a:rPr lang="en-US" dirty="0"/>
              <a:t> </a:t>
            </a:r>
            <a:r>
              <a:rPr lang="en-US" dirty="0" err="1"/>
              <a:t>verzorgingsstaat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13FAD2A-3908-361D-5797-75E9E7ADE0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853691" cy="435133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err="1"/>
              <a:t>Reden</a:t>
            </a:r>
            <a:r>
              <a:rPr lang="en-US" dirty="0"/>
              <a:t> </a:t>
            </a:r>
            <a:r>
              <a:rPr lang="en-US" dirty="0" err="1"/>
              <a:t>voor</a:t>
            </a:r>
            <a:r>
              <a:rPr lang="en-US" dirty="0"/>
              <a:t> het </a:t>
            </a:r>
            <a:r>
              <a:rPr lang="en-US" dirty="0" err="1"/>
              <a:t>aanpassen</a:t>
            </a:r>
            <a:r>
              <a:rPr lang="en-US" dirty="0"/>
              <a:t> van de </a:t>
            </a:r>
            <a:r>
              <a:rPr lang="en-US" dirty="0" err="1"/>
              <a:t>Nederlandse</a:t>
            </a:r>
            <a:r>
              <a:rPr lang="en-US" dirty="0"/>
              <a:t> </a:t>
            </a:r>
            <a:r>
              <a:rPr lang="en-US" dirty="0" err="1"/>
              <a:t>verzorgingsstaat</a:t>
            </a:r>
            <a:r>
              <a:rPr lang="en-US" dirty="0"/>
              <a:t>:</a:t>
            </a:r>
          </a:p>
          <a:p>
            <a:pPr marL="0" indent="0">
              <a:buNone/>
            </a:pPr>
            <a:endParaRPr lang="en-US" dirty="0"/>
          </a:p>
          <a:p>
            <a:pPr>
              <a:buFontTx/>
              <a:buChar char="-"/>
            </a:pPr>
            <a:r>
              <a:rPr lang="en-US" dirty="0" err="1"/>
              <a:t>Terugdringen</a:t>
            </a:r>
            <a:r>
              <a:rPr lang="en-US" dirty="0"/>
              <a:t> van de </a:t>
            </a:r>
            <a:r>
              <a:rPr lang="en-US" dirty="0" err="1"/>
              <a:t>overheidsuitgaven</a:t>
            </a:r>
            <a:r>
              <a:rPr lang="en-US" dirty="0"/>
              <a:t> </a:t>
            </a:r>
            <a:r>
              <a:rPr lang="en-US" dirty="0" err="1"/>
              <a:t>voor</a:t>
            </a:r>
            <a:r>
              <a:rPr lang="en-US" dirty="0"/>
              <a:t> </a:t>
            </a:r>
            <a:r>
              <a:rPr lang="en-US" dirty="0" err="1"/>
              <a:t>uitkeringen</a:t>
            </a:r>
            <a:r>
              <a:rPr lang="en-US" dirty="0"/>
              <a:t>, </a:t>
            </a:r>
            <a:r>
              <a:rPr lang="en-US" dirty="0" err="1"/>
              <a:t>onderwijs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zorg</a:t>
            </a:r>
            <a:r>
              <a:rPr lang="en-US" dirty="0"/>
              <a:t>; </a:t>
            </a:r>
            <a:br>
              <a:rPr lang="en-US" dirty="0"/>
            </a:br>
            <a:r>
              <a:rPr lang="en-US" sz="1600" dirty="0"/>
              <a:t>(</a:t>
            </a:r>
            <a:r>
              <a:rPr lang="en-US" sz="1600" dirty="0" err="1"/>
              <a:t>strengere</a:t>
            </a:r>
            <a:r>
              <a:rPr lang="en-US" sz="1600" dirty="0"/>
              <a:t> regels </a:t>
            </a:r>
            <a:r>
              <a:rPr lang="en-US" sz="1600" dirty="0" err="1"/>
              <a:t>voor</a:t>
            </a:r>
            <a:r>
              <a:rPr lang="en-US" sz="1600" dirty="0"/>
              <a:t> </a:t>
            </a:r>
            <a:r>
              <a:rPr lang="en-US" sz="1600" dirty="0" err="1"/>
              <a:t>toelating</a:t>
            </a:r>
            <a:r>
              <a:rPr lang="en-US" sz="1600" dirty="0"/>
              <a:t> tot </a:t>
            </a:r>
            <a:r>
              <a:rPr lang="en-US" sz="1600" dirty="0" err="1"/>
              <a:t>uitkering</a:t>
            </a:r>
            <a:r>
              <a:rPr lang="en-US" sz="1600" dirty="0"/>
              <a:t>, </a:t>
            </a:r>
            <a:r>
              <a:rPr lang="en-US" sz="1600" dirty="0" err="1"/>
              <a:t>lagere</a:t>
            </a:r>
            <a:r>
              <a:rPr lang="en-US" sz="1600" dirty="0"/>
              <a:t> </a:t>
            </a:r>
            <a:r>
              <a:rPr lang="en-US" sz="1600" dirty="0" err="1"/>
              <a:t>en</a:t>
            </a:r>
            <a:r>
              <a:rPr lang="en-US" sz="1600" dirty="0"/>
              <a:t> </a:t>
            </a:r>
            <a:r>
              <a:rPr lang="en-US" sz="1600" dirty="0" err="1"/>
              <a:t>kortere</a:t>
            </a:r>
            <a:r>
              <a:rPr lang="en-US" sz="1600" dirty="0"/>
              <a:t> </a:t>
            </a:r>
            <a:r>
              <a:rPr lang="en-US" sz="1600" dirty="0" err="1"/>
              <a:t>uitkeringen</a:t>
            </a:r>
            <a:r>
              <a:rPr lang="en-US" sz="1600" dirty="0"/>
              <a:t>)</a:t>
            </a:r>
          </a:p>
          <a:p>
            <a:pPr>
              <a:buFontTx/>
              <a:buChar char="-"/>
            </a:pPr>
            <a:r>
              <a:rPr lang="en-US" dirty="0" err="1"/>
              <a:t>Maatregelen</a:t>
            </a:r>
            <a:r>
              <a:rPr lang="en-US" dirty="0"/>
              <a:t> </a:t>
            </a:r>
            <a:r>
              <a:rPr lang="en-US" dirty="0" err="1"/>
              <a:t>invoeren</a:t>
            </a:r>
            <a:r>
              <a:rPr lang="en-US" dirty="0"/>
              <a:t> </a:t>
            </a:r>
            <a:r>
              <a:rPr lang="en-US" dirty="0" err="1"/>
              <a:t>waardoor</a:t>
            </a:r>
            <a:r>
              <a:rPr lang="en-US" dirty="0"/>
              <a:t> </a:t>
            </a:r>
            <a:r>
              <a:rPr lang="en-US" dirty="0" err="1"/>
              <a:t>weer</a:t>
            </a:r>
            <a:r>
              <a:rPr lang="en-US" dirty="0"/>
              <a:t> </a:t>
            </a:r>
            <a:r>
              <a:rPr lang="en-US" dirty="0" err="1"/>
              <a:t>meer</a:t>
            </a:r>
            <a:r>
              <a:rPr lang="en-US" dirty="0"/>
              <a:t> </a:t>
            </a:r>
            <a:r>
              <a:rPr lang="en-US" dirty="0" err="1"/>
              <a:t>mensen</a:t>
            </a:r>
            <a:r>
              <a:rPr lang="en-US" dirty="0"/>
              <a:t> </a:t>
            </a:r>
            <a:r>
              <a:rPr lang="en-US" dirty="0" err="1"/>
              <a:t>betaald</a:t>
            </a:r>
            <a:r>
              <a:rPr lang="en-US" dirty="0"/>
              <a:t> </a:t>
            </a:r>
            <a:r>
              <a:rPr lang="en-US" dirty="0" err="1"/>
              <a:t>gaan</a:t>
            </a:r>
            <a:r>
              <a:rPr lang="en-US" dirty="0"/>
              <a:t> </a:t>
            </a:r>
            <a:r>
              <a:rPr lang="en-US" dirty="0" err="1"/>
              <a:t>werken</a:t>
            </a:r>
            <a:r>
              <a:rPr lang="en-US" dirty="0"/>
              <a:t>, </a:t>
            </a:r>
            <a:r>
              <a:rPr lang="en-US" dirty="0" err="1"/>
              <a:t>denk</a:t>
            </a:r>
            <a:r>
              <a:rPr lang="en-US" dirty="0"/>
              <a:t> </a:t>
            </a:r>
            <a:r>
              <a:rPr lang="en-US" dirty="0" err="1"/>
              <a:t>aan</a:t>
            </a:r>
            <a:r>
              <a:rPr lang="en-US" dirty="0"/>
              <a:t> de </a:t>
            </a:r>
            <a:r>
              <a:rPr lang="en-US" dirty="0" err="1"/>
              <a:t>sollicitatieplicht</a:t>
            </a:r>
            <a:r>
              <a:rPr lang="en-US" dirty="0"/>
              <a:t>.</a:t>
            </a:r>
            <a:br>
              <a:rPr lang="en-US" dirty="0"/>
            </a:br>
            <a:r>
              <a:rPr lang="en-US" sz="1600" dirty="0"/>
              <a:t>(</a:t>
            </a:r>
            <a:r>
              <a:rPr lang="en-US" sz="1600" dirty="0" err="1"/>
              <a:t>daarmee</a:t>
            </a:r>
            <a:r>
              <a:rPr lang="en-US" sz="1600" dirty="0"/>
              <a:t> eigen </a:t>
            </a:r>
            <a:r>
              <a:rPr lang="en-US" sz="1600" dirty="0" err="1"/>
              <a:t>inkomen</a:t>
            </a:r>
            <a:r>
              <a:rPr lang="en-US" sz="1600" dirty="0"/>
              <a:t> </a:t>
            </a:r>
            <a:r>
              <a:rPr lang="en-US" sz="1600" dirty="0" err="1"/>
              <a:t>hebben</a:t>
            </a:r>
            <a:r>
              <a:rPr lang="en-US" sz="1600" dirty="0"/>
              <a:t> </a:t>
            </a:r>
            <a:r>
              <a:rPr lang="en-US" sz="1600" dirty="0" err="1"/>
              <a:t>en</a:t>
            </a:r>
            <a:r>
              <a:rPr lang="en-US" sz="1600" dirty="0"/>
              <a:t> </a:t>
            </a:r>
            <a:r>
              <a:rPr lang="en-US" sz="1600" dirty="0" err="1"/>
              <a:t>belasting</a:t>
            </a:r>
            <a:r>
              <a:rPr lang="en-US" sz="1600" dirty="0"/>
              <a:t> </a:t>
            </a:r>
            <a:r>
              <a:rPr lang="en-US" sz="1600" dirty="0" err="1"/>
              <a:t>en</a:t>
            </a:r>
            <a:r>
              <a:rPr lang="en-US" sz="1600" dirty="0"/>
              <a:t> </a:t>
            </a:r>
            <a:r>
              <a:rPr lang="en-US" sz="1600" dirty="0" err="1"/>
              <a:t>premie</a:t>
            </a:r>
            <a:r>
              <a:rPr lang="en-US" sz="1600" dirty="0"/>
              <a:t> </a:t>
            </a:r>
            <a:r>
              <a:rPr lang="en-US" sz="1600" dirty="0" err="1"/>
              <a:t>gaan</a:t>
            </a:r>
            <a:r>
              <a:rPr lang="en-US" sz="1600" dirty="0"/>
              <a:t> </a:t>
            </a:r>
            <a:r>
              <a:rPr lang="en-US" sz="1600" dirty="0" err="1"/>
              <a:t>betalen</a:t>
            </a:r>
            <a:r>
              <a:rPr lang="en-US" sz="1600" dirty="0"/>
              <a:t>)</a:t>
            </a:r>
          </a:p>
          <a:p>
            <a:pPr>
              <a:buFontTx/>
              <a:buChar char="-"/>
            </a:pPr>
            <a:r>
              <a:rPr lang="en-US" dirty="0" err="1"/>
              <a:t>Voorkomen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/ of </a:t>
            </a:r>
            <a:r>
              <a:rPr lang="en-US" dirty="0" err="1"/>
              <a:t>aanpakken</a:t>
            </a:r>
            <a:r>
              <a:rPr lang="en-US" dirty="0"/>
              <a:t> van </a:t>
            </a:r>
            <a:r>
              <a:rPr lang="en-US" dirty="0" err="1"/>
              <a:t>misbruik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fraude</a:t>
            </a:r>
            <a:r>
              <a:rPr lang="en-US" dirty="0"/>
              <a:t> van de </a:t>
            </a:r>
            <a:r>
              <a:rPr lang="en-US" dirty="0" err="1"/>
              <a:t>Nederlandse</a:t>
            </a:r>
            <a:r>
              <a:rPr lang="en-US" dirty="0"/>
              <a:t> </a:t>
            </a:r>
            <a:r>
              <a:rPr lang="en-US" dirty="0" err="1"/>
              <a:t>verzorgingsstaat</a:t>
            </a:r>
            <a:r>
              <a:rPr lang="en-US" dirty="0"/>
              <a:t>.</a:t>
            </a:r>
            <a:br>
              <a:rPr lang="en-US" dirty="0"/>
            </a:br>
            <a:r>
              <a:rPr lang="en-US" sz="1600" dirty="0"/>
              <a:t>(</a:t>
            </a:r>
            <a:r>
              <a:rPr lang="en-US" sz="1600" dirty="0" err="1"/>
              <a:t>Aanpak</a:t>
            </a:r>
            <a:r>
              <a:rPr lang="en-US" sz="1600" dirty="0"/>
              <a:t> van </a:t>
            </a:r>
            <a:r>
              <a:rPr lang="en-US" sz="1600" dirty="0" err="1"/>
              <a:t>mensen</a:t>
            </a:r>
            <a:r>
              <a:rPr lang="en-US" sz="1600" dirty="0"/>
              <a:t> die ‘ </a:t>
            </a:r>
            <a:r>
              <a:rPr lang="en-US" sz="1600" dirty="0" err="1"/>
              <a:t>zwart</a:t>
            </a:r>
            <a:r>
              <a:rPr lang="en-US" sz="1600" dirty="0"/>
              <a:t> </a:t>
            </a:r>
            <a:r>
              <a:rPr lang="en-US" sz="1600" dirty="0" err="1"/>
              <a:t>werken</a:t>
            </a:r>
            <a:r>
              <a:rPr lang="en-US" sz="1600" dirty="0"/>
              <a:t>’/ ‘ </a:t>
            </a:r>
            <a:r>
              <a:rPr lang="en-US" sz="1600" dirty="0" err="1"/>
              <a:t>beunen</a:t>
            </a:r>
            <a:r>
              <a:rPr lang="en-US" sz="1600" dirty="0"/>
              <a:t>’.)</a:t>
            </a:r>
          </a:p>
          <a:p>
            <a:pPr>
              <a:buFontTx/>
              <a:buChar char="-"/>
            </a:pPr>
            <a:r>
              <a:rPr lang="en-US" dirty="0" err="1"/>
              <a:t>Ideologische</a:t>
            </a:r>
            <a:r>
              <a:rPr lang="en-US" dirty="0"/>
              <a:t> </a:t>
            </a:r>
            <a:r>
              <a:rPr lang="en-US" dirty="0" err="1"/>
              <a:t>motieven</a:t>
            </a:r>
            <a:r>
              <a:rPr lang="en-US" dirty="0"/>
              <a:t> </a:t>
            </a:r>
            <a:r>
              <a:rPr lang="en-US" dirty="0" err="1"/>
              <a:t>vanuit</a:t>
            </a:r>
            <a:r>
              <a:rPr lang="en-US" dirty="0"/>
              <a:t>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politieke</a:t>
            </a:r>
            <a:r>
              <a:rPr lang="en-US" dirty="0"/>
              <a:t> </a:t>
            </a:r>
            <a:r>
              <a:rPr lang="en-US" dirty="0" err="1"/>
              <a:t>stroming</a:t>
            </a:r>
            <a:r>
              <a:rPr lang="en-US" dirty="0"/>
              <a:t>, </a:t>
            </a:r>
            <a:r>
              <a:rPr lang="en-US" dirty="0" err="1"/>
              <a:t>zoals</a:t>
            </a:r>
            <a:r>
              <a:rPr lang="en-US" dirty="0"/>
              <a:t> liberalism, </a:t>
            </a:r>
            <a:r>
              <a:rPr lang="en-US" dirty="0" err="1"/>
              <a:t>christendemocratie</a:t>
            </a:r>
            <a:r>
              <a:rPr lang="en-US" dirty="0"/>
              <a:t>, </a:t>
            </a:r>
            <a:r>
              <a:rPr lang="en-US" dirty="0" err="1"/>
              <a:t>sociaaldemocratie</a:t>
            </a:r>
            <a:r>
              <a:rPr lang="en-US" dirty="0"/>
              <a:t>, </a:t>
            </a:r>
            <a:r>
              <a:rPr lang="en-US" dirty="0" err="1"/>
              <a:t>ecologisme</a:t>
            </a:r>
            <a:r>
              <a:rPr lang="en-US" dirty="0"/>
              <a:t> etc.</a:t>
            </a:r>
          </a:p>
          <a:p>
            <a:pPr>
              <a:buFontTx/>
              <a:buChar char="-"/>
            </a:pPr>
            <a:endParaRPr lang="en-US" dirty="0"/>
          </a:p>
          <a:p>
            <a:pPr>
              <a:buFontTx/>
              <a:buChar char="-"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8285048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5162B39-46C3-1A90-6FAA-C4827163C7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Naar</a:t>
            </a:r>
            <a:r>
              <a:rPr lang="en-US" dirty="0"/>
              <a:t>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participatiesamenleving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8F20A75-1D83-E4F9-5DC7-BC99739522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In 2013 </a:t>
            </a:r>
            <a:r>
              <a:rPr lang="en-US" dirty="0" err="1"/>
              <a:t>kondigde</a:t>
            </a:r>
            <a:r>
              <a:rPr lang="en-US" dirty="0"/>
              <a:t> de </a:t>
            </a:r>
            <a:r>
              <a:rPr lang="en-US" dirty="0" err="1"/>
              <a:t>Nederlandse</a:t>
            </a:r>
            <a:r>
              <a:rPr lang="en-US" dirty="0"/>
              <a:t> </a:t>
            </a:r>
            <a:r>
              <a:rPr lang="en-US" dirty="0" err="1"/>
              <a:t>overheid</a:t>
            </a:r>
            <a:r>
              <a:rPr lang="en-US" dirty="0"/>
              <a:t>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belangrijke</a:t>
            </a:r>
            <a:r>
              <a:rPr lang="en-US" dirty="0"/>
              <a:t> </a:t>
            </a:r>
            <a:r>
              <a:rPr lang="en-US" dirty="0" err="1"/>
              <a:t>overgang</a:t>
            </a:r>
            <a:r>
              <a:rPr lang="en-US" dirty="0"/>
              <a:t> </a:t>
            </a:r>
            <a:r>
              <a:rPr lang="en-US" dirty="0" err="1"/>
              <a:t>aan</a:t>
            </a:r>
            <a:r>
              <a:rPr lang="en-US" dirty="0"/>
              <a:t>. Er </a:t>
            </a:r>
            <a:r>
              <a:rPr lang="en-US" dirty="0" err="1"/>
              <a:t>zou</a:t>
            </a:r>
            <a:r>
              <a:rPr lang="en-US" dirty="0"/>
              <a:t>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ontwikkeling</a:t>
            </a:r>
            <a:r>
              <a:rPr lang="en-US" dirty="0"/>
              <a:t> </a:t>
            </a:r>
            <a:r>
              <a:rPr lang="en-US" dirty="0" err="1"/>
              <a:t>ingezet</a:t>
            </a:r>
            <a:r>
              <a:rPr lang="en-US" dirty="0"/>
              <a:t> </a:t>
            </a:r>
            <a:r>
              <a:rPr lang="en-US" dirty="0" err="1"/>
              <a:t>worden</a:t>
            </a:r>
            <a:r>
              <a:rPr lang="en-US" dirty="0"/>
              <a:t>: </a:t>
            </a:r>
          </a:p>
          <a:p>
            <a:pPr marL="0" indent="0">
              <a:buNone/>
            </a:pPr>
            <a:r>
              <a:rPr lang="en-US" dirty="0"/>
              <a:t>van ‘ </a:t>
            </a:r>
            <a:r>
              <a:rPr lang="en-US" dirty="0" err="1"/>
              <a:t>Verzorgingsstaat</a:t>
            </a:r>
            <a:r>
              <a:rPr lang="en-US" dirty="0"/>
              <a:t>’ </a:t>
            </a:r>
            <a:r>
              <a:rPr lang="en-US" dirty="0" err="1"/>
              <a:t>naar</a:t>
            </a:r>
            <a:r>
              <a:rPr lang="en-US" dirty="0"/>
              <a:t> </a:t>
            </a:r>
            <a:r>
              <a:rPr lang="en-US" dirty="0" err="1"/>
              <a:t>een</a:t>
            </a:r>
            <a:r>
              <a:rPr lang="en-US" dirty="0"/>
              <a:t> ‘ </a:t>
            </a:r>
            <a:r>
              <a:rPr lang="en-US" dirty="0" err="1"/>
              <a:t>participatiesamenleving</a:t>
            </a:r>
            <a:r>
              <a:rPr lang="en-US" dirty="0"/>
              <a:t>’.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dirty="0" err="1"/>
              <a:t>Verzorgingstaat</a:t>
            </a:r>
            <a:r>
              <a:rPr lang="en-US" b="1" dirty="0"/>
              <a:t>:</a:t>
            </a:r>
            <a:br>
              <a:rPr lang="en-US" dirty="0"/>
            </a:br>
            <a:r>
              <a:rPr lang="en-US" dirty="0"/>
              <a:t>De </a:t>
            </a:r>
            <a:r>
              <a:rPr lang="en-US" dirty="0" err="1"/>
              <a:t>overheid</a:t>
            </a:r>
            <a:r>
              <a:rPr lang="en-US" dirty="0"/>
              <a:t> </a:t>
            </a:r>
            <a:r>
              <a:rPr lang="en-US" dirty="0" err="1"/>
              <a:t>bemoeit</a:t>
            </a:r>
            <a:r>
              <a:rPr lang="en-US" dirty="0"/>
              <a:t> </a:t>
            </a:r>
            <a:r>
              <a:rPr lang="en-US" dirty="0" err="1"/>
              <a:t>zich</a:t>
            </a:r>
            <a:r>
              <a:rPr lang="en-US" dirty="0"/>
              <a:t> met </a:t>
            </a:r>
            <a:r>
              <a:rPr lang="en-US" dirty="0" err="1"/>
              <a:t>welvaart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welzijn</a:t>
            </a:r>
            <a:r>
              <a:rPr lang="en-US" dirty="0"/>
              <a:t> van de </a:t>
            </a:r>
            <a:r>
              <a:rPr lang="en-US" dirty="0" err="1"/>
              <a:t>bevolking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dirty="0" err="1"/>
              <a:t>Participatiesamenleving</a:t>
            </a:r>
            <a:r>
              <a:rPr lang="en-US" b="1" dirty="0"/>
              <a:t>:</a:t>
            </a:r>
            <a:br>
              <a:rPr lang="en-US" dirty="0"/>
            </a:b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samenleving</a:t>
            </a:r>
            <a:r>
              <a:rPr lang="en-US" dirty="0"/>
              <a:t> </a:t>
            </a:r>
            <a:r>
              <a:rPr lang="en-US" dirty="0" err="1"/>
              <a:t>waarin</a:t>
            </a:r>
            <a:r>
              <a:rPr lang="en-US" dirty="0"/>
              <a:t> </a:t>
            </a:r>
            <a:r>
              <a:rPr lang="en-US" dirty="0" err="1"/>
              <a:t>mensen</a:t>
            </a:r>
            <a:r>
              <a:rPr lang="en-US" dirty="0"/>
              <a:t> </a:t>
            </a:r>
            <a:r>
              <a:rPr lang="en-US" dirty="0" err="1"/>
              <a:t>meer</a:t>
            </a:r>
            <a:r>
              <a:rPr lang="en-US" dirty="0"/>
              <a:t> </a:t>
            </a:r>
            <a:r>
              <a:rPr lang="en-US" dirty="0" err="1"/>
              <a:t>verantwoordelijkheid</a:t>
            </a:r>
            <a:r>
              <a:rPr lang="en-US" dirty="0"/>
              <a:t> </a:t>
            </a:r>
            <a:r>
              <a:rPr lang="en-US" dirty="0" err="1"/>
              <a:t>nemen</a:t>
            </a:r>
            <a:r>
              <a:rPr lang="en-US" dirty="0"/>
              <a:t> </a:t>
            </a:r>
            <a:r>
              <a:rPr lang="en-US" dirty="0" err="1"/>
              <a:t>voor</a:t>
            </a:r>
            <a:r>
              <a:rPr lang="en-US" dirty="0"/>
              <a:t> </a:t>
            </a:r>
            <a:r>
              <a:rPr lang="en-US" dirty="0" err="1"/>
              <a:t>hun</a:t>
            </a:r>
            <a:r>
              <a:rPr lang="en-US" dirty="0"/>
              <a:t> eigen </a:t>
            </a:r>
            <a:r>
              <a:rPr lang="en-US" dirty="0" err="1"/>
              <a:t>leven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omgeving</a:t>
            </a:r>
            <a:r>
              <a:rPr lang="en-US" dirty="0"/>
              <a:t>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7803134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2C2A97B-69ED-EC3C-2376-F946DA948F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Belangrijke</a:t>
            </a:r>
            <a:r>
              <a:rPr lang="en-US" dirty="0"/>
              <a:t> </a:t>
            </a:r>
            <a:r>
              <a:rPr lang="en-US" dirty="0" err="1"/>
              <a:t>kenmerken</a:t>
            </a:r>
            <a:r>
              <a:rPr lang="en-US" dirty="0"/>
              <a:t> van de </a:t>
            </a:r>
            <a:r>
              <a:rPr lang="en-US" dirty="0" err="1"/>
              <a:t>participatiesamenleving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B59C5F1-1917-521B-DE92-5E87528AD2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Nadruk</a:t>
            </a:r>
            <a:r>
              <a:rPr lang="en-US" dirty="0"/>
              <a:t> op het </a:t>
            </a:r>
            <a:r>
              <a:rPr lang="en-US" dirty="0" err="1"/>
              <a:t>hebben</a:t>
            </a:r>
            <a:r>
              <a:rPr lang="en-US" dirty="0"/>
              <a:t> van </a:t>
            </a:r>
            <a:r>
              <a:rPr lang="en-US" dirty="0" err="1"/>
              <a:t>betaald</a:t>
            </a:r>
            <a:r>
              <a:rPr lang="en-US" dirty="0"/>
              <a:t> </a:t>
            </a:r>
            <a:r>
              <a:rPr lang="en-US" dirty="0" err="1"/>
              <a:t>werk</a:t>
            </a:r>
            <a:r>
              <a:rPr lang="en-US" dirty="0"/>
              <a:t> </a:t>
            </a:r>
            <a:r>
              <a:rPr lang="en-US" dirty="0" err="1"/>
              <a:t>waarmee</a:t>
            </a:r>
            <a:r>
              <a:rPr lang="en-US" dirty="0"/>
              <a:t> je </a:t>
            </a:r>
            <a:r>
              <a:rPr lang="en-US" dirty="0" err="1"/>
              <a:t>voor</a:t>
            </a:r>
            <a:r>
              <a:rPr lang="en-US" dirty="0"/>
              <a:t> </a:t>
            </a:r>
            <a:r>
              <a:rPr lang="en-US" dirty="0" err="1"/>
              <a:t>jezelf</a:t>
            </a:r>
            <a:r>
              <a:rPr lang="en-US" dirty="0"/>
              <a:t> </a:t>
            </a:r>
            <a:r>
              <a:rPr lang="en-US" dirty="0" err="1"/>
              <a:t>kunt</a:t>
            </a:r>
            <a:r>
              <a:rPr lang="en-US" dirty="0"/>
              <a:t> </a:t>
            </a:r>
            <a:r>
              <a:rPr lang="en-US" dirty="0" err="1"/>
              <a:t>zorgen</a:t>
            </a:r>
            <a:r>
              <a:rPr lang="en-US" dirty="0"/>
              <a:t>;</a:t>
            </a:r>
          </a:p>
          <a:p>
            <a:r>
              <a:rPr lang="en-US" dirty="0" err="1"/>
              <a:t>Toename</a:t>
            </a:r>
            <a:r>
              <a:rPr lang="en-US" dirty="0"/>
              <a:t> van ‘ </a:t>
            </a:r>
            <a:r>
              <a:rPr lang="en-US" dirty="0" err="1"/>
              <a:t>mantelzorg</a:t>
            </a:r>
            <a:r>
              <a:rPr lang="en-US" dirty="0"/>
              <a:t>’.</a:t>
            </a:r>
            <a:br>
              <a:rPr lang="en-US" dirty="0"/>
            </a:br>
            <a:r>
              <a:rPr lang="en-US" dirty="0" err="1"/>
              <a:t>Mantelzorg</a:t>
            </a:r>
            <a:r>
              <a:rPr lang="en-US" dirty="0"/>
              <a:t>: </a:t>
            </a:r>
            <a:r>
              <a:rPr lang="en-US" dirty="0" err="1"/>
              <a:t>hulp</a:t>
            </a:r>
            <a:r>
              <a:rPr lang="en-US" dirty="0"/>
              <a:t> </a:t>
            </a:r>
            <a:r>
              <a:rPr lang="en-US" dirty="0" err="1"/>
              <a:t>vanuit</a:t>
            </a:r>
            <a:r>
              <a:rPr lang="en-US" dirty="0"/>
              <a:t> de </a:t>
            </a:r>
            <a:r>
              <a:rPr lang="en-US" dirty="0" err="1"/>
              <a:t>directe</a:t>
            </a:r>
            <a:r>
              <a:rPr lang="en-US" dirty="0"/>
              <a:t> </a:t>
            </a:r>
            <a:r>
              <a:rPr lang="en-US" dirty="0" err="1"/>
              <a:t>omgeving</a:t>
            </a:r>
            <a:r>
              <a:rPr lang="en-US" dirty="0"/>
              <a:t> door </a:t>
            </a:r>
            <a:r>
              <a:rPr lang="en-US" dirty="0" err="1"/>
              <a:t>familie</a:t>
            </a:r>
            <a:r>
              <a:rPr lang="en-US" dirty="0"/>
              <a:t>, </a:t>
            </a:r>
            <a:r>
              <a:rPr lang="en-US" dirty="0" err="1"/>
              <a:t>buren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vrienden</a:t>
            </a:r>
            <a:r>
              <a:rPr lang="en-US" dirty="0"/>
              <a:t> die </a:t>
            </a:r>
            <a:r>
              <a:rPr lang="en-US" dirty="0" err="1"/>
              <a:t>aan</a:t>
            </a:r>
            <a:r>
              <a:rPr lang="en-US" dirty="0"/>
              <a:t> </a:t>
            </a:r>
            <a:r>
              <a:rPr lang="en-US" dirty="0" err="1"/>
              <a:t>iemand</a:t>
            </a:r>
            <a:r>
              <a:rPr lang="en-US" dirty="0"/>
              <a:t> </a:t>
            </a:r>
            <a:r>
              <a:rPr lang="en-US" dirty="0" err="1"/>
              <a:t>wordt</a:t>
            </a:r>
            <a:r>
              <a:rPr lang="en-US" dirty="0"/>
              <a:t> </a:t>
            </a:r>
            <a:r>
              <a:rPr lang="en-US" dirty="0" err="1"/>
              <a:t>gegeven</a:t>
            </a:r>
            <a:r>
              <a:rPr lang="en-US" dirty="0"/>
              <a:t>.</a:t>
            </a:r>
          </a:p>
          <a:p>
            <a:r>
              <a:rPr lang="en-US" dirty="0"/>
              <a:t>Meer </a:t>
            </a:r>
            <a:r>
              <a:rPr lang="en-US" dirty="0" err="1"/>
              <a:t>verantwoordelijkheid</a:t>
            </a:r>
            <a:r>
              <a:rPr lang="en-US" dirty="0"/>
              <a:t> </a:t>
            </a:r>
            <a:r>
              <a:rPr lang="en-US" dirty="0" err="1"/>
              <a:t>voor</a:t>
            </a:r>
            <a:r>
              <a:rPr lang="en-US" dirty="0"/>
              <a:t> </a:t>
            </a:r>
            <a:r>
              <a:rPr lang="en-US" dirty="0" err="1"/>
              <a:t>gemeenten</a:t>
            </a:r>
            <a:r>
              <a:rPr lang="en-US" dirty="0"/>
              <a:t> </a:t>
            </a:r>
            <a:r>
              <a:rPr lang="en-US" dirty="0" err="1"/>
              <a:t>voor</a:t>
            </a:r>
            <a:r>
              <a:rPr lang="en-US" dirty="0"/>
              <a:t> </a:t>
            </a:r>
            <a:r>
              <a:rPr lang="en-US" dirty="0" err="1"/>
              <a:t>langdurige</a:t>
            </a:r>
            <a:r>
              <a:rPr lang="en-US" dirty="0"/>
              <a:t> </a:t>
            </a:r>
            <a:r>
              <a:rPr lang="en-US" dirty="0" err="1"/>
              <a:t>zorg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jeugdzorg</a:t>
            </a:r>
            <a:r>
              <a:rPr lang="en-US" dirty="0"/>
              <a:t>;</a:t>
            </a:r>
          </a:p>
          <a:p>
            <a:r>
              <a:rPr lang="en-US" dirty="0"/>
              <a:t>Meer </a:t>
            </a:r>
            <a:r>
              <a:rPr lang="en-US" dirty="0" err="1"/>
              <a:t>verantwoordelijkheid</a:t>
            </a:r>
            <a:r>
              <a:rPr lang="en-US" dirty="0"/>
              <a:t> </a:t>
            </a:r>
            <a:r>
              <a:rPr lang="en-US" dirty="0" err="1"/>
              <a:t>voor</a:t>
            </a:r>
            <a:r>
              <a:rPr lang="en-US" dirty="0"/>
              <a:t> </a:t>
            </a:r>
            <a:r>
              <a:rPr lang="en-US" dirty="0" err="1"/>
              <a:t>gemeenten</a:t>
            </a:r>
            <a:r>
              <a:rPr lang="en-US" dirty="0"/>
              <a:t> </a:t>
            </a:r>
            <a:r>
              <a:rPr lang="en-US" dirty="0" err="1"/>
              <a:t>voor</a:t>
            </a:r>
            <a:r>
              <a:rPr lang="en-US" dirty="0"/>
              <a:t> </a:t>
            </a:r>
            <a:r>
              <a:rPr lang="en-US" dirty="0" err="1"/>
              <a:t>begeleiden</a:t>
            </a:r>
            <a:r>
              <a:rPr lang="en-US" dirty="0"/>
              <a:t> van </a:t>
            </a:r>
            <a:r>
              <a:rPr lang="en-US" dirty="0" err="1"/>
              <a:t>langdurig</a:t>
            </a:r>
            <a:r>
              <a:rPr lang="en-US" dirty="0"/>
              <a:t> </a:t>
            </a:r>
            <a:r>
              <a:rPr lang="en-US" dirty="0" err="1"/>
              <a:t>werklozen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mensen</a:t>
            </a:r>
            <a:r>
              <a:rPr lang="en-US" dirty="0"/>
              <a:t> met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beperking</a:t>
            </a:r>
            <a:r>
              <a:rPr lang="en-US" dirty="0"/>
              <a:t>, </a:t>
            </a:r>
            <a:r>
              <a:rPr lang="en-US" dirty="0" err="1"/>
              <a:t>zie</a:t>
            </a:r>
            <a:r>
              <a:rPr lang="en-US" dirty="0"/>
              <a:t> de ‘ </a:t>
            </a:r>
            <a:r>
              <a:rPr lang="en-US" dirty="0" err="1"/>
              <a:t>Participatiewet</a:t>
            </a:r>
            <a:r>
              <a:rPr lang="en-US" dirty="0"/>
              <a:t>’.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2375823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501A1B0-EE17-BE3D-D4AF-0E64AD07CD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Politieke</a:t>
            </a:r>
            <a:r>
              <a:rPr lang="en-US" dirty="0"/>
              <a:t> </a:t>
            </a:r>
            <a:r>
              <a:rPr lang="en-US" dirty="0" err="1"/>
              <a:t>visies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A8BD6A5-8A0D-BD99-F5F7-CAC2B81105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We </a:t>
            </a:r>
            <a:r>
              <a:rPr lang="en-US" dirty="0" err="1"/>
              <a:t>behanden</a:t>
            </a:r>
            <a:r>
              <a:rPr lang="en-US" dirty="0"/>
              <a:t> de </a:t>
            </a:r>
            <a:r>
              <a:rPr lang="en-US" dirty="0" err="1"/>
              <a:t>drie</a:t>
            </a:r>
            <a:r>
              <a:rPr lang="en-US" dirty="0"/>
              <a:t> </a:t>
            </a:r>
            <a:r>
              <a:rPr lang="en-US" dirty="0" err="1"/>
              <a:t>visies</a:t>
            </a:r>
            <a:r>
              <a:rPr lang="en-US" dirty="0"/>
              <a:t> van de </a:t>
            </a:r>
            <a:r>
              <a:rPr lang="en-US" dirty="0" err="1"/>
              <a:t>drie</a:t>
            </a:r>
            <a:r>
              <a:rPr lang="en-US" dirty="0"/>
              <a:t> </a:t>
            </a:r>
            <a:r>
              <a:rPr lang="en-US" dirty="0" err="1"/>
              <a:t>politieke</a:t>
            </a:r>
            <a:r>
              <a:rPr lang="en-US" dirty="0"/>
              <a:t> </a:t>
            </a:r>
            <a:r>
              <a:rPr lang="en-US" dirty="0" err="1"/>
              <a:t>hoofdstromingen</a:t>
            </a:r>
            <a:r>
              <a:rPr lang="en-US" dirty="0"/>
              <a:t> </a:t>
            </a:r>
            <a:r>
              <a:rPr lang="en-US" dirty="0" err="1"/>
              <a:t>uit</a:t>
            </a:r>
            <a:r>
              <a:rPr lang="en-US" dirty="0"/>
              <a:t> de </a:t>
            </a:r>
            <a:r>
              <a:rPr lang="en-US" dirty="0" err="1"/>
              <a:t>Nederlandse</a:t>
            </a:r>
            <a:r>
              <a:rPr lang="en-US" dirty="0"/>
              <a:t> </a:t>
            </a:r>
            <a:r>
              <a:rPr lang="en-US" dirty="0" err="1"/>
              <a:t>parlementaire</a:t>
            </a:r>
            <a:r>
              <a:rPr lang="en-US" dirty="0"/>
              <a:t> </a:t>
            </a:r>
            <a:r>
              <a:rPr lang="en-US" dirty="0" err="1"/>
              <a:t>politiek</a:t>
            </a:r>
            <a:r>
              <a:rPr lang="en-US" dirty="0"/>
              <a:t>.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weten</a:t>
            </a:r>
            <a:r>
              <a:rPr lang="en-US" dirty="0"/>
              <a:t>:</a:t>
            </a:r>
          </a:p>
          <a:p>
            <a:pPr marL="0" indent="0">
              <a:buNone/>
            </a:pPr>
            <a:endParaRPr lang="en-US" dirty="0"/>
          </a:p>
          <a:p>
            <a:pPr>
              <a:buFontTx/>
              <a:buChar char="-"/>
            </a:pPr>
            <a:r>
              <a:rPr lang="en-US" dirty="0" err="1"/>
              <a:t>Liberalen</a:t>
            </a:r>
            <a:endParaRPr lang="en-US" dirty="0"/>
          </a:p>
          <a:p>
            <a:pPr>
              <a:buFontTx/>
              <a:buChar char="-"/>
            </a:pPr>
            <a:r>
              <a:rPr lang="en-US" dirty="0" err="1"/>
              <a:t>Sociaaldemocraten</a:t>
            </a:r>
            <a:endParaRPr lang="en-US" dirty="0"/>
          </a:p>
          <a:p>
            <a:pPr>
              <a:buFontTx/>
              <a:buChar char="-"/>
            </a:pPr>
            <a:r>
              <a:rPr lang="en-US" dirty="0" err="1"/>
              <a:t>Christendemocraten</a:t>
            </a:r>
            <a:r>
              <a:rPr lang="en-US" dirty="0"/>
              <a:t>.</a:t>
            </a:r>
          </a:p>
          <a:p>
            <a:pPr>
              <a:buFontTx/>
              <a:buChar char="-"/>
            </a:pPr>
            <a:endParaRPr lang="en-US" dirty="0"/>
          </a:p>
          <a:p>
            <a:pPr>
              <a:buFontTx/>
              <a:buChar char="-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839421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2727</TotalTime>
  <Words>988</Words>
  <Application>Microsoft Office PowerPoint</Application>
  <PresentationFormat>Breedbeeld</PresentationFormat>
  <Paragraphs>97</Paragraphs>
  <Slides>13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Kantoorthema</vt:lpstr>
      <vt:lpstr>5.2:  Ontwikkeling van de Nederlandse verzorgingsstaat</vt:lpstr>
      <vt:lpstr>Nederland een nachtwakerstaat</vt:lpstr>
      <vt:lpstr>De overgangsperiode</vt:lpstr>
      <vt:lpstr>De verzorgingsstaat</vt:lpstr>
      <vt:lpstr>Paradox van de Nederlandse verzorgingsstaat</vt:lpstr>
      <vt:lpstr>Aanpassingen van de Nederlandse verzorgingsstaat</vt:lpstr>
      <vt:lpstr>Naar een participatiesamenleving</vt:lpstr>
      <vt:lpstr>Belangrijke kenmerken van de participatiesamenleving</vt:lpstr>
      <vt:lpstr>Politieke visies</vt:lpstr>
      <vt:lpstr>Liberalen en de verzorgingsstaat</vt:lpstr>
      <vt:lpstr>Sociaaldemocraten en de verzorgingsstaat</vt:lpstr>
      <vt:lpstr>Christendemocraten en de verzorgingsstaat</vt:lpstr>
      <vt:lpstr>De verzorgingsstaat altijd in beweging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5.2:  Ontwikkeling van de Nederlandse verzorgingsstaat</dc:title>
  <dc:creator>Fluitsma, D.W.P.M. (Daniel)</dc:creator>
  <cp:lastModifiedBy>Fluitsma, D.W.P.M. (Daniel)</cp:lastModifiedBy>
  <cp:revision>1</cp:revision>
  <dcterms:created xsi:type="dcterms:W3CDTF">2023-05-15T11:04:41Z</dcterms:created>
  <dcterms:modified xsi:type="dcterms:W3CDTF">2023-06-19T11:19:46Z</dcterms:modified>
</cp:coreProperties>
</file>